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1605" r:id="rId2"/>
    <p:sldId id="1601" r:id="rId3"/>
    <p:sldId id="1608" r:id="rId4"/>
    <p:sldId id="1615" r:id="rId5"/>
    <p:sldId id="1610" r:id="rId6"/>
    <p:sldId id="1611" r:id="rId7"/>
    <p:sldId id="1609" r:id="rId8"/>
    <p:sldId id="1631" r:id="rId9"/>
    <p:sldId id="1630" r:id="rId10"/>
    <p:sldId id="1614" r:id="rId11"/>
    <p:sldId id="1616" r:id="rId12"/>
    <p:sldId id="1622" r:id="rId13"/>
    <p:sldId id="1617" r:id="rId14"/>
    <p:sldId id="1623" r:id="rId15"/>
    <p:sldId id="1618" r:id="rId16"/>
    <p:sldId id="1624" r:id="rId17"/>
    <p:sldId id="1619" r:id="rId18"/>
    <p:sldId id="1625" r:id="rId19"/>
    <p:sldId id="1620" r:id="rId20"/>
    <p:sldId id="1626" r:id="rId21"/>
    <p:sldId id="1621" r:id="rId22"/>
    <p:sldId id="1627" r:id="rId23"/>
    <p:sldId id="1629" r:id="rId24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1605"/>
            <p14:sldId id="1601"/>
            <p14:sldId id="1608"/>
            <p14:sldId id="1615"/>
            <p14:sldId id="1610"/>
            <p14:sldId id="1611"/>
            <p14:sldId id="1609"/>
            <p14:sldId id="1631"/>
            <p14:sldId id="1630"/>
            <p14:sldId id="1614"/>
            <p14:sldId id="1616"/>
            <p14:sldId id="1622"/>
            <p14:sldId id="1617"/>
            <p14:sldId id="1623"/>
            <p14:sldId id="1618"/>
            <p14:sldId id="1624"/>
            <p14:sldId id="1619"/>
            <p14:sldId id="1625"/>
            <p14:sldId id="1620"/>
            <p14:sldId id="1626"/>
            <p14:sldId id="1621"/>
            <p14:sldId id="1627"/>
            <p14:sldId id="16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00926F"/>
    <a:srgbClr val="608DC4"/>
    <a:srgbClr val="0E6E8C"/>
    <a:srgbClr val="607492"/>
    <a:srgbClr val="00CC9C"/>
    <a:srgbClr val="149698"/>
    <a:srgbClr val="1496C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4" autoAdjust="0"/>
    <p:restoredTop sz="94238" autoAdjust="0"/>
  </p:normalViewPr>
  <p:slideViewPr>
    <p:cSldViewPr snapToGrid="0">
      <p:cViewPr>
        <p:scale>
          <a:sx n="75" d="100"/>
          <a:sy n="75" d="100"/>
        </p:scale>
        <p:origin x="0" y="-408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543C0-2FF2-4909-85E1-7E5F8BA280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29240-ED6A-40DC-A14F-3EA20AD20274}">
      <dgm:prSet phldrT="[Текст]" custT="1"/>
      <dgm:spPr/>
      <dgm:t>
        <a:bodyPr/>
        <a:lstStyle/>
        <a:p>
          <a:r>
            <a:rPr lang="ru-RU" sz="3200" dirty="0" smtClean="0">
              <a:latin typeface="Calibri" pitchFamily="34" charset="0"/>
              <a:cs typeface="Calibri" pitchFamily="34" charset="0"/>
            </a:rPr>
            <a:t>Федеральный закон </a:t>
          </a:r>
        </a:p>
        <a:p>
          <a:r>
            <a:rPr lang="ru-RU" sz="3200" dirty="0" smtClean="0">
              <a:latin typeface="Calibri" pitchFamily="34" charset="0"/>
              <a:cs typeface="Calibri" pitchFamily="34" charset="0"/>
            </a:rPr>
            <a:t>от 11.06.2021 № 170-ФЗ</a:t>
          </a:r>
          <a:endParaRPr lang="ru-RU" sz="3200" dirty="0">
            <a:latin typeface="Calibri" pitchFamily="34" charset="0"/>
            <a:cs typeface="Calibri" pitchFamily="34" charset="0"/>
          </a:endParaRPr>
        </a:p>
      </dgm:t>
    </dgm:pt>
    <dgm:pt modelId="{184D0D0F-3AA8-4DFF-BFAF-928C45D49183}" type="parTrans" cxnId="{6FF822D3-EE34-4050-8610-054CD960EFF1}">
      <dgm:prSet/>
      <dgm:spPr/>
      <dgm:t>
        <a:bodyPr/>
        <a:lstStyle/>
        <a:p>
          <a:endParaRPr lang="ru-RU"/>
        </a:p>
      </dgm:t>
    </dgm:pt>
    <dgm:pt modelId="{68D7B732-6FF3-420F-9C23-1305BF94207E}" type="sibTrans" cxnId="{6FF822D3-EE34-4050-8610-054CD960EFF1}">
      <dgm:prSet/>
      <dgm:spPr/>
      <dgm:t>
        <a:bodyPr/>
        <a:lstStyle/>
        <a:p>
          <a:endParaRPr lang="ru-RU"/>
        </a:p>
      </dgm:t>
    </dgm:pt>
    <dgm:pt modelId="{080C29AD-F223-4D0F-90F7-612B942A5064}">
      <dgm:prSet phldrT="[Текст]" custT="1"/>
      <dgm:spPr/>
      <dgm:t>
        <a:bodyPr/>
        <a:lstStyle/>
        <a:p>
          <a:pPr algn="just"/>
          <a:r>
            <a:rPr lang="ru-RU" sz="1800" b="0" i="0" dirty="0" smtClean="0">
              <a:latin typeface="Calibri" pitchFamily="34" charset="0"/>
              <a:cs typeface="Calibri" pitchFamily="34" charset="0"/>
            </a:rPr>
            <a:t>часть 16 статьи 136</a:t>
          </a:r>
          <a:r>
            <a:rPr lang="en-US" sz="1800" b="0" i="0" dirty="0" smtClean="0">
              <a:latin typeface="Calibri" pitchFamily="34" charset="0"/>
              <a:cs typeface="Calibri" pitchFamily="34" charset="0"/>
            </a:rPr>
            <a:t>:</a:t>
          </a:r>
          <a:r>
            <a:rPr lang="ru-RU" sz="1800" b="0" i="0" dirty="0" smtClean="0">
              <a:latin typeface="Calibri" pitchFamily="34" charset="0"/>
              <a:cs typeface="Calibri" pitchFamily="34" charset="0"/>
            </a:rPr>
            <a:t> Основные образовательные программы, </a:t>
          </a:r>
          <a:r>
            <a:rPr lang="ru-RU" sz="1800" b="0" i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имеющие государственную аккредитацию на 1 марта 2022 года</a:t>
          </a:r>
          <a:r>
            <a:rPr lang="ru-RU" sz="1800" b="0" i="0" dirty="0" smtClean="0">
              <a:latin typeface="Calibri" pitchFamily="34" charset="0"/>
              <a:cs typeface="Calibri" pitchFamily="34" charset="0"/>
            </a:rPr>
            <a:t>, относящиеся к соответствующему уровню образования либо укрупненной группе профессий, специальностей и направлений подготовки, </a:t>
          </a:r>
          <a:r>
            <a:rPr lang="ru-RU" sz="1800" b="0" i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считаются имеющими государственную аккредитацию бессрочно</a:t>
          </a:r>
          <a:r>
            <a:rPr lang="ru-RU" sz="1800" b="0" i="0" dirty="0" smtClean="0">
              <a:latin typeface="Calibri" pitchFamily="34" charset="0"/>
              <a:cs typeface="Calibri" pitchFamily="34" charset="0"/>
            </a:rPr>
            <a:t>, за исключением имеющих государственную аккредитацию основных образовательных программ, реализуемых иностранными образовательными организациями, осуществляющими образовательную деятельность за пределами территории Российской Федерации.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339F0B7E-D419-4EDF-9993-95CD06B7CDBA}" type="parTrans" cxnId="{E476E14F-BCA0-450A-92DB-F61A38396CB9}">
      <dgm:prSet/>
      <dgm:spPr/>
      <dgm:t>
        <a:bodyPr/>
        <a:lstStyle/>
        <a:p>
          <a:endParaRPr lang="ru-RU"/>
        </a:p>
      </dgm:t>
    </dgm:pt>
    <dgm:pt modelId="{2C4D1F3B-458D-44AE-91A6-243D50300EF7}" type="sibTrans" cxnId="{E476E14F-BCA0-450A-92DB-F61A38396CB9}">
      <dgm:prSet/>
      <dgm:spPr/>
      <dgm:t>
        <a:bodyPr/>
        <a:lstStyle/>
        <a:p>
          <a:endParaRPr lang="ru-RU"/>
        </a:p>
      </dgm:t>
    </dgm:pt>
    <dgm:pt modelId="{9952B415-C4B6-428D-AA41-D724282E53F5}" type="pres">
      <dgm:prSet presAssocID="{AF7543C0-2FF2-4909-85E1-7E5F8BA280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7561A-F753-4696-B885-EE30299F1F35}" type="pres">
      <dgm:prSet presAssocID="{9B429240-ED6A-40DC-A14F-3EA20AD20274}" presName="composite" presStyleCnt="0"/>
      <dgm:spPr/>
    </dgm:pt>
    <dgm:pt modelId="{C4B0CCE5-72BE-4CC7-89B5-EC27C83E880C}" type="pres">
      <dgm:prSet presAssocID="{9B429240-ED6A-40DC-A14F-3EA20AD2027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13D62-90EB-4242-8E43-8854A0AFBA83}" type="pres">
      <dgm:prSet presAssocID="{9B429240-ED6A-40DC-A14F-3EA20AD2027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2F80C-405B-43A9-B7A1-A0EC4128C641}" type="presOf" srcId="{AF7543C0-2FF2-4909-85E1-7E5F8BA280C7}" destId="{9952B415-C4B6-428D-AA41-D724282E53F5}" srcOrd="0" destOrd="0" presId="urn:microsoft.com/office/officeart/2005/8/layout/hList1"/>
    <dgm:cxn modelId="{E476E14F-BCA0-450A-92DB-F61A38396CB9}" srcId="{9B429240-ED6A-40DC-A14F-3EA20AD20274}" destId="{080C29AD-F223-4D0F-90F7-612B942A5064}" srcOrd="0" destOrd="0" parTransId="{339F0B7E-D419-4EDF-9993-95CD06B7CDBA}" sibTransId="{2C4D1F3B-458D-44AE-91A6-243D50300EF7}"/>
    <dgm:cxn modelId="{6FF822D3-EE34-4050-8610-054CD960EFF1}" srcId="{AF7543C0-2FF2-4909-85E1-7E5F8BA280C7}" destId="{9B429240-ED6A-40DC-A14F-3EA20AD20274}" srcOrd="0" destOrd="0" parTransId="{184D0D0F-3AA8-4DFF-BFAF-928C45D49183}" sibTransId="{68D7B732-6FF3-420F-9C23-1305BF94207E}"/>
    <dgm:cxn modelId="{28258232-5296-4F4C-A36B-4E87FC7D25E3}" type="presOf" srcId="{080C29AD-F223-4D0F-90F7-612B942A5064}" destId="{79C13D62-90EB-4242-8E43-8854A0AFBA83}" srcOrd="0" destOrd="0" presId="urn:microsoft.com/office/officeart/2005/8/layout/hList1"/>
    <dgm:cxn modelId="{DA0247AC-CEF4-4CB3-88A9-31F00059C6E8}" type="presOf" srcId="{9B429240-ED6A-40DC-A14F-3EA20AD20274}" destId="{C4B0CCE5-72BE-4CC7-89B5-EC27C83E880C}" srcOrd="0" destOrd="0" presId="urn:microsoft.com/office/officeart/2005/8/layout/hList1"/>
    <dgm:cxn modelId="{9ED7A5E9-EB42-45E4-8BD3-7ABA8B6D3C16}" type="presParOf" srcId="{9952B415-C4B6-428D-AA41-D724282E53F5}" destId="{FA67561A-F753-4696-B885-EE30299F1F35}" srcOrd="0" destOrd="0" presId="urn:microsoft.com/office/officeart/2005/8/layout/hList1"/>
    <dgm:cxn modelId="{F3E41402-FE2B-443D-AEA8-74D1855D6966}" type="presParOf" srcId="{FA67561A-F753-4696-B885-EE30299F1F35}" destId="{C4B0CCE5-72BE-4CC7-89B5-EC27C83E880C}" srcOrd="0" destOrd="0" presId="urn:microsoft.com/office/officeart/2005/8/layout/hList1"/>
    <dgm:cxn modelId="{8BFE9D98-4E66-4C5C-A0C2-765AF47D9571}" type="presParOf" srcId="{FA67561A-F753-4696-B885-EE30299F1F35}" destId="{79C13D62-90EB-4242-8E43-8854A0AFBA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42876-CB69-4C2B-8033-6430A156C1C2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DA914-FD80-43CF-9C64-48C2341D2086}">
      <dgm:prSet phldrT="[Текст]"/>
      <dgm:spPr/>
      <dgm:t>
        <a:bodyPr/>
        <a:lstStyle/>
        <a:p>
          <a:r>
            <a:rPr lang="ru-RU" dirty="0" smtClean="0"/>
            <a:t>для ранее не аккредитованных ОП</a:t>
          </a:r>
          <a:endParaRPr lang="ru-RU" dirty="0"/>
        </a:p>
      </dgm:t>
    </dgm:pt>
    <dgm:pt modelId="{21DE4D63-B192-4A00-BC9B-7F4E9CF94E7D}" type="parTrans" cxnId="{342ABE1F-9801-4F1C-8E9A-E2EDF1C61F29}">
      <dgm:prSet/>
      <dgm:spPr/>
      <dgm:t>
        <a:bodyPr/>
        <a:lstStyle/>
        <a:p>
          <a:endParaRPr lang="ru-RU"/>
        </a:p>
      </dgm:t>
    </dgm:pt>
    <dgm:pt modelId="{FA33BEF2-B253-4483-ABEE-67B96C4709EA}" type="sibTrans" cxnId="{342ABE1F-9801-4F1C-8E9A-E2EDF1C61F29}">
      <dgm:prSet/>
      <dgm:spPr/>
      <dgm:t>
        <a:bodyPr/>
        <a:lstStyle/>
        <a:p>
          <a:endParaRPr lang="ru-RU"/>
        </a:p>
      </dgm:t>
    </dgm:pt>
    <dgm:pt modelId="{8F3B5FBB-DCB4-4587-8210-FD9ADA6F9945}">
      <dgm:prSet phldrT="[Текст]"/>
      <dgm:spPr/>
      <dgm:t>
        <a:bodyPr/>
        <a:lstStyle/>
        <a:p>
          <a:r>
            <a:rPr lang="ru-RU" dirty="0" smtClean="0"/>
            <a:t>внесение изменений в реестр лицензий (относительно отдельных реализуемых ОП)</a:t>
          </a:r>
          <a:endParaRPr lang="ru-RU" dirty="0"/>
        </a:p>
      </dgm:t>
    </dgm:pt>
    <dgm:pt modelId="{D91C6152-0C0E-4749-8CCD-AB22B0D763C9}" type="parTrans" cxnId="{C060D7F9-3B96-490B-96C4-1B9A5A1B12B8}">
      <dgm:prSet/>
      <dgm:spPr/>
      <dgm:t>
        <a:bodyPr/>
        <a:lstStyle/>
        <a:p>
          <a:endParaRPr lang="ru-RU"/>
        </a:p>
      </dgm:t>
    </dgm:pt>
    <dgm:pt modelId="{BCF09790-4D93-4C80-B22C-3B3E9A838DCF}" type="sibTrans" cxnId="{C060D7F9-3B96-490B-96C4-1B9A5A1B12B8}">
      <dgm:prSet/>
      <dgm:spPr/>
      <dgm:t>
        <a:bodyPr/>
        <a:lstStyle/>
        <a:p>
          <a:endParaRPr lang="ru-RU"/>
        </a:p>
      </dgm:t>
    </dgm:pt>
    <dgm:pt modelId="{5C5CCF09-FF91-44C4-9609-2DE8E50922DC}">
      <dgm:prSet phldrT="[Текст]"/>
      <dgm:spPr/>
      <dgm:t>
        <a:bodyPr/>
        <a:lstStyle/>
        <a:p>
          <a:r>
            <a:rPr lang="ru-RU" dirty="0" smtClean="0"/>
            <a:t>изменение кодов,  наименований профессий (СПО)</a:t>
          </a:r>
          <a:endParaRPr lang="ru-RU" dirty="0"/>
        </a:p>
      </dgm:t>
    </dgm:pt>
    <dgm:pt modelId="{ABE735FE-07C8-44FF-B9BE-FDC77DE6FD35}" type="parTrans" cxnId="{7755B17D-0DFA-4857-A875-2DD770C05B35}">
      <dgm:prSet/>
      <dgm:spPr/>
      <dgm:t>
        <a:bodyPr/>
        <a:lstStyle/>
        <a:p>
          <a:endParaRPr lang="ru-RU"/>
        </a:p>
      </dgm:t>
    </dgm:pt>
    <dgm:pt modelId="{6439F530-B797-437A-A4F7-20477ED589BC}" type="sibTrans" cxnId="{7755B17D-0DFA-4857-A875-2DD770C05B35}">
      <dgm:prSet/>
      <dgm:spPr/>
      <dgm:t>
        <a:bodyPr/>
        <a:lstStyle/>
        <a:p>
          <a:endParaRPr lang="ru-RU"/>
        </a:p>
      </dgm:t>
    </dgm:pt>
    <dgm:pt modelId="{425DDAD8-5D0F-4BFA-8FFF-1C0EDDC2C2DF}">
      <dgm:prSet phldrT="[Текст]"/>
      <dgm:spPr/>
      <dgm:t>
        <a:bodyPr/>
        <a:lstStyle/>
        <a:p>
          <a:r>
            <a:rPr lang="ru-RU" dirty="0" smtClean="0"/>
            <a:t>в результате лишения государственной аккредитации</a:t>
          </a:r>
          <a:endParaRPr lang="ru-RU" dirty="0"/>
        </a:p>
      </dgm:t>
    </dgm:pt>
    <dgm:pt modelId="{45F8DD44-BA56-40E3-96BC-03A03975C7AC}" type="parTrans" cxnId="{481A25B4-F410-4120-A37E-0EE19A090CBA}">
      <dgm:prSet/>
      <dgm:spPr/>
      <dgm:t>
        <a:bodyPr/>
        <a:lstStyle/>
        <a:p>
          <a:endParaRPr lang="ru-RU"/>
        </a:p>
      </dgm:t>
    </dgm:pt>
    <dgm:pt modelId="{7320A2A6-AA89-4C8D-BB10-2E9601341633}" type="sibTrans" cxnId="{481A25B4-F410-4120-A37E-0EE19A090CBA}">
      <dgm:prSet/>
      <dgm:spPr/>
      <dgm:t>
        <a:bodyPr/>
        <a:lstStyle/>
        <a:p>
          <a:endParaRPr lang="ru-RU"/>
        </a:p>
      </dgm:t>
    </dgm:pt>
    <dgm:pt modelId="{001D82E4-EE16-492E-9D92-D9A03C254D2D}">
      <dgm:prSet phldrT="[Текст]"/>
      <dgm:spPr/>
      <dgm:t>
        <a:bodyPr/>
        <a:lstStyle/>
        <a:p>
          <a:r>
            <a:rPr lang="ru-RU" dirty="0" smtClean="0"/>
            <a:t>реорганизация, изменение места нахождения, наименования</a:t>
          </a:r>
          <a:endParaRPr lang="ru-RU" dirty="0"/>
        </a:p>
      </dgm:t>
    </dgm:pt>
    <dgm:pt modelId="{52A25B30-8123-4BB3-8CD0-DA96913DF237}" type="parTrans" cxnId="{B4F604E0-C211-43FE-BCC9-1052AAA9D290}">
      <dgm:prSet/>
      <dgm:spPr/>
      <dgm:t>
        <a:bodyPr/>
        <a:lstStyle/>
        <a:p>
          <a:endParaRPr lang="ru-RU"/>
        </a:p>
      </dgm:t>
    </dgm:pt>
    <dgm:pt modelId="{D353B2E9-0F25-46A6-ABB5-48B03FA73C46}" type="sibTrans" cxnId="{B4F604E0-C211-43FE-BCC9-1052AAA9D290}">
      <dgm:prSet/>
      <dgm:spPr/>
      <dgm:t>
        <a:bodyPr/>
        <a:lstStyle/>
        <a:p>
          <a:endParaRPr lang="ru-RU"/>
        </a:p>
      </dgm:t>
    </dgm:pt>
    <dgm:pt modelId="{30CD5711-CBC0-458D-99F4-7DB8E58F411D}" type="pres">
      <dgm:prSet presAssocID="{90142876-CB69-4C2B-8033-6430A156C1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EC9F7-3D9F-4F4E-B2E6-586B8D58BDBC}" type="pres">
      <dgm:prSet presAssocID="{972DA914-FD80-43CF-9C64-48C2341D20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A0205-0C12-4A4E-8CCC-FB5905ADF54A}" type="pres">
      <dgm:prSet presAssocID="{FA33BEF2-B253-4483-ABEE-67B96C4709EA}" presName="sibTrans" presStyleCnt="0"/>
      <dgm:spPr/>
    </dgm:pt>
    <dgm:pt modelId="{3DB3B330-0430-4EEE-BD2A-39417F4498B2}" type="pres">
      <dgm:prSet presAssocID="{8F3B5FBB-DCB4-4587-8210-FD9ADA6F99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94234-3A5E-488C-A201-6D4BC4525BB1}" type="pres">
      <dgm:prSet presAssocID="{BCF09790-4D93-4C80-B22C-3B3E9A838DCF}" presName="sibTrans" presStyleCnt="0"/>
      <dgm:spPr/>
    </dgm:pt>
    <dgm:pt modelId="{8A843667-9C89-4410-8ACB-178C3F44E95C}" type="pres">
      <dgm:prSet presAssocID="{5C5CCF09-FF91-44C4-9609-2DE8E50922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1463C-FD39-4475-B3F4-EBE66DED9557}" type="pres">
      <dgm:prSet presAssocID="{6439F530-B797-437A-A4F7-20477ED589BC}" presName="sibTrans" presStyleCnt="0"/>
      <dgm:spPr/>
    </dgm:pt>
    <dgm:pt modelId="{462A57BC-7F1C-4268-97CE-EFD1EC1210D4}" type="pres">
      <dgm:prSet presAssocID="{425DDAD8-5D0F-4BFA-8FFF-1C0EDDC2C2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B39FA-A141-4183-B6CA-2AD349909D88}" type="pres">
      <dgm:prSet presAssocID="{7320A2A6-AA89-4C8D-BB10-2E9601341633}" presName="sibTrans" presStyleCnt="0"/>
      <dgm:spPr/>
    </dgm:pt>
    <dgm:pt modelId="{B975BE24-E4B6-4701-BE5D-7E0CDF1F9EE7}" type="pres">
      <dgm:prSet presAssocID="{001D82E4-EE16-492E-9D92-D9A03C254D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0D7F9-3B96-490B-96C4-1B9A5A1B12B8}" srcId="{90142876-CB69-4C2B-8033-6430A156C1C2}" destId="{8F3B5FBB-DCB4-4587-8210-FD9ADA6F9945}" srcOrd="1" destOrd="0" parTransId="{D91C6152-0C0E-4749-8CCD-AB22B0D763C9}" sibTransId="{BCF09790-4D93-4C80-B22C-3B3E9A838DCF}"/>
    <dgm:cxn modelId="{DF5CCFC8-601D-41F4-BA34-0376506AA2EB}" type="presOf" srcId="{001D82E4-EE16-492E-9D92-D9A03C254D2D}" destId="{B975BE24-E4B6-4701-BE5D-7E0CDF1F9EE7}" srcOrd="0" destOrd="0" presId="urn:microsoft.com/office/officeart/2005/8/layout/default#3"/>
    <dgm:cxn modelId="{CDB7C816-79AA-4F53-8BC2-E0E59ABE35C6}" type="presOf" srcId="{5C5CCF09-FF91-44C4-9609-2DE8E50922DC}" destId="{8A843667-9C89-4410-8ACB-178C3F44E95C}" srcOrd="0" destOrd="0" presId="urn:microsoft.com/office/officeart/2005/8/layout/default#3"/>
    <dgm:cxn modelId="{342ABE1F-9801-4F1C-8E9A-E2EDF1C61F29}" srcId="{90142876-CB69-4C2B-8033-6430A156C1C2}" destId="{972DA914-FD80-43CF-9C64-48C2341D2086}" srcOrd="0" destOrd="0" parTransId="{21DE4D63-B192-4A00-BC9B-7F4E9CF94E7D}" sibTransId="{FA33BEF2-B253-4483-ABEE-67B96C4709EA}"/>
    <dgm:cxn modelId="{A1638894-3584-4553-BC41-667775233F5E}" type="presOf" srcId="{972DA914-FD80-43CF-9C64-48C2341D2086}" destId="{6F4EC9F7-3D9F-4F4E-B2E6-586B8D58BDBC}" srcOrd="0" destOrd="0" presId="urn:microsoft.com/office/officeart/2005/8/layout/default#3"/>
    <dgm:cxn modelId="{B4F604E0-C211-43FE-BCC9-1052AAA9D290}" srcId="{90142876-CB69-4C2B-8033-6430A156C1C2}" destId="{001D82E4-EE16-492E-9D92-D9A03C254D2D}" srcOrd="4" destOrd="0" parTransId="{52A25B30-8123-4BB3-8CD0-DA96913DF237}" sibTransId="{D353B2E9-0F25-46A6-ABB5-48B03FA73C46}"/>
    <dgm:cxn modelId="{7755B17D-0DFA-4857-A875-2DD770C05B35}" srcId="{90142876-CB69-4C2B-8033-6430A156C1C2}" destId="{5C5CCF09-FF91-44C4-9609-2DE8E50922DC}" srcOrd="2" destOrd="0" parTransId="{ABE735FE-07C8-44FF-B9BE-FDC77DE6FD35}" sibTransId="{6439F530-B797-437A-A4F7-20477ED589BC}"/>
    <dgm:cxn modelId="{481A25B4-F410-4120-A37E-0EE19A090CBA}" srcId="{90142876-CB69-4C2B-8033-6430A156C1C2}" destId="{425DDAD8-5D0F-4BFA-8FFF-1C0EDDC2C2DF}" srcOrd="3" destOrd="0" parTransId="{45F8DD44-BA56-40E3-96BC-03A03975C7AC}" sibTransId="{7320A2A6-AA89-4C8D-BB10-2E9601341633}"/>
    <dgm:cxn modelId="{271C3043-10CC-4E4B-AD2F-B36D61C66811}" type="presOf" srcId="{8F3B5FBB-DCB4-4587-8210-FD9ADA6F9945}" destId="{3DB3B330-0430-4EEE-BD2A-39417F4498B2}" srcOrd="0" destOrd="0" presId="urn:microsoft.com/office/officeart/2005/8/layout/default#3"/>
    <dgm:cxn modelId="{EA34864D-0A4F-4C90-A0CF-57553820542A}" type="presOf" srcId="{90142876-CB69-4C2B-8033-6430A156C1C2}" destId="{30CD5711-CBC0-458D-99F4-7DB8E58F411D}" srcOrd="0" destOrd="0" presId="urn:microsoft.com/office/officeart/2005/8/layout/default#3"/>
    <dgm:cxn modelId="{FB63153C-C138-425A-9F04-519D2215ACB7}" type="presOf" srcId="{425DDAD8-5D0F-4BFA-8FFF-1C0EDDC2C2DF}" destId="{462A57BC-7F1C-4268-97CE-EFD1EC1210D4}" srcOrd="0" destOrd="0" presId="urn:microsoft.com/office/officeart/2005/8/layout/default#3"/>
    <dgm:cxn modelId="{10A9E8A5-8EBF-4580-A936-F7394DA5E971}" type="presParOf" srcId="{30CD5711-CBC0-458D-99F4-7DB8E58F411D}" destId="{6F4EC9F7-3D9F-4F4E-B2E6-586B8D58BDBC}" srcOrd="0" destOrd="0" presId="urn:microsoft.com/office/officeart/2005/8/layout/default#3"/>
    <dgm:cxn modelId="{BA689CA8-2A7B-4807-B039-EB96052CD68A}" type="presParOf" srcId="{30CD5711-CBC0-458D-99F4-7DB8E58F411D}" destId="{1E8A0205-0C12-4A4E-8CCC-FB5905ADF54A}" srcOrd="1" destOrd="0" presId="urn:microsoft.com/office/officeart/2005/8/layout/default#3"/>
    <dgm:cxn modelId="{AC128E9B-F801-4EB9-B76E-7EB9DEE3D88B}" type="presParOf" srcId="{30CD5711-CBC0-458D-99F4-7DB8E58F411D}" destId="{3DB3B330-0430-4EEE-BD2A-39417F4498B2}" srcOrd="2" destOrd="0" presId="urn:microsoft.com/office/officeart/2005/8/layout/default#3"/>
    <dgm:cxn modelId="{68D3E270-CFF8-40C8-9E25-2E1E982779F8}" type="presParOf" srcId="{30CD5711-CBC0-458D-99F4-7DB8E58F411D}" destId="{58B94234-3A5E-488C-A201-6D4BC4525BB1}" srcOrd="3" destOrd="0" presId="urn:microsoft.com/office/officeart/2005/8/layout/default#3"/>
    <dgm:cxn modelId="{526A580F-04AF-4F06-96F9-04D898B179BD}" type="presParOf" srcId="{30CD5711-CBC0-458D-99F4-7DB8E58F411D}" destId="{8A843667-9C89-4410-8ACB-178C3F44E95C}" srcOrd="4" destOrd="0" presId="urn:microsoft.com/office/officeart/2005/8/layout/default#3"/>
    <dgm:cxn modelId="{A7C17EE8-F24D-4FA1-90D6-8C813A86EC7E}" type="presParOf" srcId="{30CD5711-CBC0-458D-99F4-7DB8E58F411D}" destId="{ACF1463C-FD39-4475-B3F4-EBE66DED9557}" srcOrd="5" destOrd="0" presId="urn:microsoft.com/office/officeart/2005/8/layout/default#3"/>
    <dgm:cxn modelId="{65771856-900C-4CC6-B774-BA19F1724D3F}" type="presParOf" srcId="{30CD5711-CBC0-458D-99F4-7DB8E58F411D}" destId="{462A57BC-7F1C-4268-97CE-EFD1EC1210D4}" srcOrd="6" destOrd="0" presId="urn:microsoft.com/office/officeart/2005/8/layout/default#3"/>
    <dgm:cxn modelId="{98F896B4-CEA4-4BCD-AF8F-A1F4858A322F}" type="presParOf" srcId="{30CD5711-CBC0-458D-99F4-7DB8E58F411D}" destId="{DD2B39FA-A141-4183-B6CA-2AD349909D88}" srcOrd="7" destOrd="0" presId="urn:microsoft.com/office/officeart/2005/8/layout/default#3"/>
    <dgm:cxn modelId="{22E3CBE1-D7C9-46C5-BBAC-D781A801C101}" type="presParOf" srcId="{30CD5711-CBC0-458D-99F4-7DB8E58F411D}" destId="{B975BE24-E4B6-4701-BE5D-7E0CDF1F9EE7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543C0-2FF2-4909-85E1-7E5F8BA280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29240-ED6A-40DC-A14F-3EA20AD20274}">
      <dgm:prSet phldrT="[Текст]" custT="1"/>
      <dgm:spPr/>
      <dgm:t>
        <a:bodyPr/>
        <a:lstStyle/>
        <a:p>
          <a:r>
            <a:rPr lang="ru-RU" sz="3200" dirty="0" smtClean="0">
              <a:latin typeface="Calibri" pitchFamily="34" charset="0"/>
              <a:cs typeface="Calibri" pitchFamily="34" charset="0"/>
            </a:rPr>
            <a:t>Приказ Министерства просвещения РФ от 29.11.2021 № 868 «Об утверждении аккредитационных показателей по ООП НОО, ООО, СОО»</a:t>
          </a:r>
        </a:p>
        <a:p>
          <a:r>
            <a:rPr lang="ru-RU" sz="3200" dirty="0" smtClean="0">
              <a:latin typeface="Calibri" pitchFamily="34" charset="0"/>
              <a:cs typeface="Calibri" pitchFamily="34" charset="0"/>
            </a:rPr>
            <a:t>(вступил в силу с 01.03.2022)</a:t>
          </a:r>
          <a:endParaRPr lang="ru-RU" sz="3200" dirty="0">
            <a:latin typeface="Calibri" pitchFamily="34" charset="0"/>
            <a:cs typeface="Calibri" pitchFamily="34" charset="0"/>
          </a:endParaRPr>
        </a:p>
      </dgm:t>
    </dgm:pt>
    <dgm:pt modelId="{184D0D0F-3AA8-4DFF-BFAF-928C45D49183}" type="parTrans" cxnId="{6FF822D3-EE34-4050-8610-054CD960EFF1}">
      <dgm:prSet/>
      <dgm:spPr/>
      <dgm:t>
        <a:bodyPr/>
        <a:lstStyle/>
        <a:p>
          <a:endParaRPr lang="ru-RU"/>
        </a:p>
      </dgm:t>
    </dgm:pt>
    <dgm:pt modelId="{68D7B732-6FF3-420F-9C23-1305BF94207E}" type="sibTrans" cxnId="{6FF822D3-EE34-4050-8610-054CD960EFF1}">
      <dgm:prSet/>
      <dgm:spPr/>
      <dgm:t>
        <a:bodyPr/>
        <a:lstStyle/>
        <a:p>
          <a:endParaRPr lang="ru-RU"/>
        </a:p>
      </dgm:t>
    </dgm:pt>
    <dgm:pt modelId="{080C29AD-F223-4D0F-90F7-612B942A5064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Calibri" pitchFamily="34" charset="0"/>
              <a:cs typeface="Calibri" pitchFamily="34" charset="0"/>
            </a:rPr>
            <a:t>АП для целей государственной аккредитации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339F0B7E-D419-4EDF-9993-95CD06B7CDBA}" type="parTrans" cxnId="{E476E14F-BCA0-450A-92DB-F61A38396CB9}">
      <dgm:prSet/>
      <dgm:spPr/>
      <dgm:t>
        <a:bodyPr/>
        <a:lstStyle/>
        <a:p>
          <a:endParaRPr lang="ru-RU"/>
        </a:p>
      </dgm:t>
    </dgm:pt>
    <dgm:pt modelId="{2C4D1F3B-458D-44AE-91A6-243D50300EF7}" type="sibTrans" cxnId="{E476E14F-BCA0-450A-92DB-F61A38396CB9}">
      <dgm:prSet/>
      <dgm:spPr/>
      <dgm:t>
        <a:bodyPr/>
        <a:lstStyle/>
        <a:p>
          <a:endParaRPr lang="ru-RU"/>
        </a:p>
      </dgm:t>
    </dgm:pt>
    <dgm:pt modelId="{E8D12D7E-9575-4B76-932A-530F1B5D36A7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Calibri" pitchFamily="34" charset="0"/>
              <a:cs typeface="Calibri" pitchFamily="34" charset="0"/>
            </a:rPr>
            <a:t>АП для целей осуществления </a:t>
          </a:r>
          <a:r>
            <a:rPr lang="ru-RU" sz="1800" dirty="0" err="1" smtClean="0">
              <a:latin typeface="Calibri" pitchFamily="34" charset="0"/>
              <a:cs typeface="Calibri" pitchFamily="34" charset="0"/>
            </a:rPr>
            <a:t>аккредитационного</a:t>
          </a:r>
          <a:r>
            <a:rPr lang="ru-RU" sz="1800" dirty="0" smtClean="0">
              <a:latin typeface="Calibri" pitchFamily="34" charset="0"/>
              <a:cs typeface="Calibri" pitchFamily="34" charset="0"/>
            </a:rPr>
            <a:t> мониторинга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F532A10A-7135-4014-A7D3-E8654204E8D5}" type="parTrans" cxnId="{9FB5D6D4-8D2B-48F5-8635-90DEB6870D06}">
      <dgm:prSet/>
      <dgm:spPr/>
      <dgm:t>
        <a:bodyPr/>
        <a:lstStyle/>
        <a:p>
          <a:endParaRPr lang="ru-RU"/>
        </a:p>
      </dgm:t>
    </dgm:pt>
    <dgm:pt modelId="{DA025C38-59B4-4AF2-95AD-ABBD1191C5F7}" type="sibTrans" cxnId="{9FB5D6D4-8D2B-48F5-8635-90DEB6870D06}">
      <dgm:prSet/>
      <dgm:spPr/>
      <dgm:t>
        <a:bodyPr/>
        <a:lstStyle/>
        <a:p>
          <a:endParaRPr lang="ru-RU"/>
        </a:p>
      </dgm:t>
    </dgm:pt>
    <dgm:pt modelId="{3AE5DA89-0ED9-4228-A525-40D58FCD7D48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Calibri" pitchFamily="34" charset="0"/>
              <a:cs typeface="Calibri" pitchFamily="34" charset="0"/>
            </a:rPr>
            <a:t>АП для осуществления государственного контроля (надзора) в сфере образования</a:t>
          </a:r>
          <a:endParaRPr lang="ru-RU" sz="1800" dirty="0">
            <a:latin typeface="Calibri" pitchFamily="34" charset="0"/>
            <a:cs typeface="Calibri" pitchFamily="34" charset="0"/>
          </a:endParaRPr>
        </a:p>
      </dgm:t>
    </dgm:pt>
    <dgm:pt modelId="{59D39001-276A-4224-A4D7-FD786C8DF75A}" type="parTrans" cxnId="{23AF25D4-9292-4DBB-B5AE-463A5F8BEAAA}">
      <dgm:prSet/>
      <dgm:spPr/>
      <dgm:t>
        <a:bodyPr/>
        <a:lstStyle/>
        <a:p>
          <a:endParaRPr lang="ru-RU"/>
        </a:p>
      </dgm:t>
    </dgm:pt>
    <dgm:pt modelId="{57176474-9E97-400A-AEC6-7D6220EA1F44}" type="sibTrans" cxnId="{23AF25D4-9292-4DBB-B5AE-463A5F8BEAAA}">
      <dgm:prSet/>
      <dgm:spPr/>
      <dgm:t>
        <a:bodyPr/>
        <a:lstStyle/>
        <a:p>
          <a:endParaRPr lang="ru-RU"/>
        </a:p>
      </dgm:t>
    </dgm:pt>
    <dgm:pt modelId="{9952B415-C4B6-428D-AA41-D724282E53F5}" type="pres">
      <dgm:prSet presAssocID="{AF7543C0-2FF2-4909-85E1-7E5F8BA280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7561A-F753-4696-B885-EE30299F1F35}" type="pres">
      <dgm:prSet presAssocID="{9B429240-ED6A-40DC-A14F-3EA20AD20274}" presName="composite" presStyleCnt="0"/>
      <dgm:spPr/>
    </dgm:pt>
    <dgm:pt modelId="{C4B0CCE5-72BE-4CC7-89B5-EC27C83E880C}" type="pres">
      <dgm:prSet presAssocID="{9B429240-ED6A-40DC-A14F-3EA20AD20274}" presName="parTx" presStyleLbl="alignNode1" presStyleIdx="0" presStyleCnt="1" custScaleY="114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13D62-90EB-4242-8E43-8854A0AFBA83}" type="pres">
      <dgm:prSet presAssocID="{9B429240-ED6A-40DC-A14F-3EA20AD20274}" presName="desTx" presStyleLbl="alignAccFollowNode1" presStyleIdx="0" presStyleCnt="1" custScaleY="100000" custLinFactNeighborX="-365" custLinFactNeighborY="-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118A2-C4C8-4730-873B-906D3C15CC2C}" type="presOf" srcId="{3AE5DA89-0ED9-4228-A525-40D58FCD7D48}" destId="{79C13D62-90EB-4242-8E43-8854A0AFBA83}" srcOrd="0" destOrd="2" presId="urn:microsoft.com/office/officeart/2005/8/layout/hList1"/>
    <dgm:cxn modelId="{9FB5D6D4-8D2B-48F5-8635-90DEB6870D06}" srcId="{9B429240-ED6A-40DC-A14F-3EA20AD20274}" destId="{E8D12D7E-9575-4B76-932A-530F1B5D36A7}" srcOrd="1" destOrd="0" parTransId="{F532A10A-7135-4014-A7D3-E8654204E8D5}" sibTransId="{DA025C38-59B4-4AF2-95AD-ABBD1191C5F7}"/>
    <dgm:cxn modelId="{B265F01A-98BF-4063-B384-7B377C1C3723}" type="presOf" srcId="{9B429240-ED6A-40DC-A14F-3EA20AD20274}" destId="{C4B0CCE5-72BE-4CC7-89B5-EC27C83E880C}" srcOrd="0" destOrd="0" presId="urn:microsoft.com/office/officeart/2005/8/layout/hList1"/>
    <dgm:cxn modelId="{EC37838C-0D4B-4465-A1DB-AC4A002C8F51}" type="presOf" srcId="{AF7543C0-2FF2-4909-85E1-7E5F8BA280C7}" destId="{9952B415-C4B6-428D-AA41-D724282E53F5}" srcOrd="0" destOrd="0" presId="urn:microsoft.com/office/officeart/2005/8/layout/hList1"/>
    <dgm:cxn modelId="{BC626776-272C-4DD4-8644-E5364C3FCFBA}" type="presOf" srcId="{E8D12D7E-9575-4B76-932A-530F1B5D36A7}" destId="{79C13D62-90EB-4242-8E43-8854A0AFBA83}" srcOrd="0" destOrd="1" presId="urn:microsoft.com/office/officeart/2005/8/layout/hList1"/>
    <dgm:cxn modelId="{EBBCDB60-0F1A-466C-ABA3-CECCAA9EE48D}" type="presOf" srcId="{080C29AD-F223-4D0F-90F7-612B942A5064}" destId="{79C13D62-90EB-4242-8E43-8854A0AFBA83}" srcOrd="0" destOrd="0" presId="urn:microsoft.com/office/officeart/2005/8/layout/hList1"/>
    <dgm:cxn modelId="{6FF822D3-EE34-4050-8610-054CD960EFF1}" srcId="{AF7543C0-2FF2-4909-85E1-7E5F8BA280C7}" destId="{9B429240-ED6A-40DC-A14F-3EA20AD20274}" srcOrd="0" destOrd="0" parTransId="{184D0D0F-3AA8-4DFF-BFAF-928C45D49183}" sibTransId="{68D7B732-6FF3-420F-9C23-1305BF94207E}"/>
    <dgm:cxn modelId="{E476E14F-BCA0-450A-92DB-F61A38396CB9}" srcId="{9B429240-ED6A-40DC-A14F-3EA20AD20274}" destId="{080C29AD-F223-4D0F-90F7-612B942A5064}" srcOrd="0" destOrd="0" parTransId="{339F0B7E-D419-4EDF-9993-95CD06B7CDBA}" sibTransId="{2C4D1F3B-458D-44AE-91A6-243D50300EF7}"/>
    <dgm:cxn modelId="{23AF25D4-9292-4DBB-B5AE-463A5F8BEAAA}" srcId="{9B429240-ED6A-40DC-A14F-3EA20AD20274}" destId="{3AE5DA89-0ED9-4228-A525-40D58FCD7D48}" srcOrd="2" destOrd="0" parTransId="{59D39001-276A-4224-A4D7-FD786C8DF75A}" sibTransId="{57176474-9E97-400A-AEC6-7D6220EA1F44}"/>
    <dgm:cxn modelId="{68FE9EDB-F6AF-42D8-99D0-F6A6221BEC8D}" type="presParOf" srcId="{9952B415-C4B6-428D-AA41-D724282E53F5}" destId="{FA67561A-F753-4696-B885-EE30299F1F35}" srcOrd="0" destOrd="0" presId="urn:microsoft.com/office/officeart/2005/8/layout/hList1"/>
    <dgm:cxn modelId="{27BB027C-205E-44FD-B85D-07BB069A8871}" type="presParOf" srcId="{FA67561A-F753-4696-B885-EE30299F1F35}" destId="{C4B0CCE5-72BE-4CC7-89B5-EC27C83E880C}" srcOrd="0" destOrd="0" presId="urn:microsoft.com/office/officeart/2005/8/layout/hList1"/>
    <dgm:cxn modelId="{87AEC5DD-DF52-4F17-8988-6D26C8901C2B}" type="presParOf" srcId="{FA67561A-F753-4696-B885-EE30299F1F35}" destId="{79C13D62-90EB-4242-8E43-8854A0AFBA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7543C0-2FF2-4909-85E1-7E5F8BA280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429240-ED6A-40DC-A14F-3EA20AD20274}">
      <dgm:prSet phldrT="[Текст]" custT="1"/>
      <dgm:spPr/>
      <dgm:t>
        <a:bodyPr/>
        <a:lstStyle/>
        <a:p>
          <a:r>
            <a:rPr lang="ru-RU" sz="3200" dirty="0" smtClean="0">
              <a:latin typeface="Calibri" pitchFamily="34" charset="0"/>
              <a:cs typeface="Calibri" pitchFamily="34" charset="0"/>
            </a:rPr>
            <a:t>часть 3 статьи 97 Федерального закона </a:t>
          </a:r>
        </a:p>
        <a:p>
          <a:r>
            <a:rPr lang="ru-RU" sz="3200" dirty="0" smtClean="0">
              <a:latin typeface="Calibri" pitchFamily="34" charset="0"/>
              <a:cs typeface="Calibri" pitchFamily="34" charset="0"/>
            </a:rPr>
            <a:t>от 29.12.2012 № 273-ФЗ «Об образовании в РФ»</a:t>
          </a:r>
          <a:endParaRPr lang="ru-RU" sz="3200" dirty="0">
            <a:latin typeface="Calibri" pitchFamily="34" charset="0"/>
            <a:cs typeface="Calibri" pitchFamily="34" charset="0"/>
          </a:endParaRPr>
        </a:p>
      </dgm:t>
    </dgm:pt>
    <dgm:pt modelId="{184D0D0F-3AA8-4DFF-BFAF-928C45D49183}" type="parTrans" cxnId="{6FF822D3-EE34-4050-8610-054CD960EFF1}">
      <dgm:prSet/>
      <dgm:spPr/>
      <dgm:t>
        <a:bodyPr/>
        <a:lstStyle/>
        <a:p>
          <a:endParaRPr lang="ru-RU"/>
        </a:p>
      </dgm:t>
    </dgm:pt>
    <dgm:pt modelId="{68D7B732-6FF3-420F-9C23-1305BF94207E}" type="sibTrans" cxnId="{6FF822D3-EE34-4050-8610-054CD960EFF1}">
      <dgm:prSet/>
      <dgm:spPr/>
      <dgm:t>
        <a:bodyPr/>
        <a:lstStyle/>
        <a:p>
          <a:endParaRPr lang="ru-RU"/>
        </a:p>
      </dgm:t>
    </dgm:pt>
    <dgm:pt modelId="{3AE5DA89-0ED9-4228-A525-40D58FCD7D48}">
      <dgm:prSet phldrT="[Текст]" custT="1"/>
      <dgm:spPr/>
      <dgm:t>
        <a:bodyPr/>
        <a:lstStyle/>
        <a:p>
          <a:pPr algn="just"/>
          <a:r>
            <a:rPr lang="ru-RU" sz="2400" dirty="0" smtClean="0"/>
            <a:t>«В рамках мониторинга в системе образования осуществляется аккредитационный мониторинг, предметом которого является </a:t>
          </a:r>
          <a:r>
            <a:rPr lang="ru-RU" sz="2400" dirty="0" smtClean="0">
              <a:solidFill>
                <a:srgbClr val="FF0000"/>
              </a:solidFill>
            </a:rPr>
            <a:t>систематическое стандартизированное наблюдение за выполнением </a:t>
          </a:r>
          <a:r>
            <a:rPr lang="ru-RU" sz="2400" dirty="0" smtClean="0"/>
            <a:t>организациями, осуществляющими образовательную деятельность, </a:t>
          </a:r>
          <a:r>
            <a:rPr lang="ru-RU" sz="2400" dirty="0" smtClean="0">
              <a:solidFill>
                <a:srgbClr val="FF0000"/>
              </a:solidFill>
            </a:rPr>
            <a:t>аккредитационных показателей</a:t>
          </a:r>
          <a:r>
            <a:rPr lang="ru-RU" sz="2400" dirty="0" smtClean="0"/>
            <a:t>.»</a:t>
          </a:r>
          <a:endParaRPr lang="ru-RU" sz="2400" dirty="0">
            <a:latin typeface="Calibri" pitchFamily="34" charset="0"/>
            <a:cs typeface="Calibri" pitchFamily="34" charset="0"/>
          </a:endParaRPr>
        </a:p>
      </dgm:t>
    </dgm:pt>
    <dgm:pt modelId="{57176474-9E97-400A-AEC6-7D6220EA1F44}" type="sibTrans" cxnId="{23AF25D4-9292-4DBB-B5AE-463A5F8BEAAA}">
      <dgm:prSet/>
      <dgm:spPr/>
      <dgm:t>
        <a:bodyPr/>
        <a:lstStyle/>
        <a:p>
          <a:endParaRPr lang="ru-RU"/>
        </a:p>
      </dgm:t>
    </dgm:pt>
    <dgm:pt modelId="{59D39001-276A-4224-A4D7-FD786C8DF75A}" type="parTrans" cxnId="{23AF25D4-9292-4DBB-B5AE-463A5F8BEAAA}">
      <dgm:prSet/>
      <dgm:spPr/>
      <dgm:t>
        <a:bodyPr/>
        <a:lstStyle/>
        <a:p>
          <a:endParaRPr lang="ru-RU"/>
        </a:p>
      </dgm:t>
    </dgm:pt>
    <dgm:pt modelId="{9952B415-C4B6-428D-AA41-D724282E53F5}" type="pres">
      <dgm:prSet presAssocID="{AF7543C0-2FF2-4909-85E1-7E5F8BA280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7561A-F753-4696-B885-EE30299F1F35}" type="pres">
      <dgm:prSet presAssocID="{9B429240-ED6A-40DC-A14F-3EA20AD20274}" presName="composite" presStyleCnt="0"/>
      <dgm:spPr/>
    </dgm:pt>
    <dgm:pt modelId="{C4B0CCE5-72BE-4CC7-89B5-EC27C83E880C}" type="pres">
      <dgm:prSet presAssocID="{9B429240-ED6A-40DC-A14F-3EA20AD20274}" presName="parTx" presStyleLbl="alignNode1" presStyleIdx="0" presStyleCnt="1" custScaleY="114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13D62-90EB-4242-8E43-8854A0AFBA83}" type="pres">
      <dgm:prSet presAssocID="{9B429240-ED6A-40DC-A14F-3EA20AD20274}" presName="desTx" presStyleLbl="alignAccFollowNode1" presStyleIdx="0" presStyleCnt="1" custScaleY="100000" custLinFactNeighborX="-957" custLinFactNeighborY="-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822D3-EE34-4050-8610-054CD960EFF1}" srcId="{AF7543C0-2FF2-4909-85E1-7E5F8BA280C7}" destId="{9B429240-ED6A-40DC-A14F-3EA20AD20274}" srcOrd="0" destOrd="0" parTransId="{184D0D0F-3AA8-4DFF-BFAF-928C45D49183}" sibTransId="{68D7B732-6FF3-420F-9C23-1305BF94207E}"/>
    <dgm:cxn modelId="{5DBC9B06-9D52-4005-B085-0B89965B1C59}" type="presOf" srcId="{9B429240-ED6A-40DC-A14F-3EA20AD20274}" destId="{C4B0CCE5-72BE-4CC7-89B5-EC27C83E880C}" srcOrd="0" destOrd="0" presId="urn:microsoft.com/office/officeart/2005/8/layout/hList1"/>
    <dgm:cxn modelId="{23AF25D4-9292-4DBB-B5AE-463A5F8BEAAA}" srcId="{9B429240-ED6A-40DC-A14F-3EA20AD20274}" destId="{3AE5DA89-0ED9-4228-A525-40D58FCD7D48}" srcOrd="0" destOrd="0" parTransId="{59D39001-276A-4224-A4D7-FD786C8DF75A}" sibTransId="{57176474-9E97-400A-AEC6-7D6220EA1F44}"/>
    <dgm:cxn modelId="{24D9A8DC-FBC3-4226-8324-AA5771E4EE8E}" type="presOf" srcId="{AF7543C0-2FF2-4909-85E1-7E5F8BA280C7}" destId="{9952B415-C4B6-428D-AA41-D724282E53F5}" srcOrd="0" destOrd="0" presId="urn:microsoft.com/office/officeart/2005/8/layout/hList1"/>
    <dgm:cxn modelId="{50253A51-B0D0-4094-AFC4-95C1698E4EFF}" type="presOf" srcId="{3AE5DA89-0ED9-4228-A525-40D58FCD7D48}" destId="{79C13D62-90EB-4242-8E43-8854A0AFBA83}" srcOrd="0" destOrd="0" presId="urn:microsoft.com/office/officeart/2005/8/layout/hList1"/>
    <dgm:cxn modelId="{0C2D06FD-B24D-4881-B838-DDACCE7BFE7F}" type="presParOf" srcId="{9952B415-C4B6-428D-AA41-D724282E53F5}" destId="{FA67561A-F753-4696-B885-EE30299F1F35}" srcOrd="0" destOrd="0" presId="urn:microsoft.com/office/officeart/2005/8/layout/hList1"/>
    <dgm:cxn modelId="{CEF22FC3-F32D-488B-96BC-7258DF973280}" type="presParOf" srcId="{FA67561A-F753-4696-B885-EE30299F1F35}" destId="{C4B0CCE5-72BE-4CC7-89B5-EC27C83E880C}" srcOrd="0" destOrd="0" presId="urn:microsoft.com/office/officeart/2005/8/layout/hList1"/>
    <dgm:cxn modelId="{E04BB53B-89A9-4D64-A720-70DBEE8BB2A3}" type="presParOf" srcId="{FA67561A-F753-4696-B885-EE30299F1F35}" destId="{79C13D62-90EB-4242-8E43-8854A0AFBA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DF1714-A513-4EC3-A15D-B7E7F9C2B9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968E5-77D3-4425-B38F-2959B7E75615}">
      <dgm:prSet phldrT="[Текст]" custT="1"/>
      <dgm:spPr/>
      <dgm:t>
        <a:bodyPr/>
        <a:lstStyle/>
        <a:p>
          <a:r>
            <a:rPr lang="ru-RU" sz="1800" dirty="0" smtClean="0"/>
            <a:t>без взаимодействия с образовательными организациями</a:t>
          </a:r>
          <a:endParaRPr lang="ru-RU" sz="1800" dirty="0"/>
        </a:p>
      </dgm:t>
    </dgm:pt>
    <dgm:pt modelId="{1B162B95-07FE-411F-9BD6-4FDC912F8D2D}" type="parTrans" cxnId="{2DFACBA6-8F3E-4531-8ECE-4617C4DDFDB3}">
      <dgm:prSet/>
      <dgm:spPr/>
      <dgm:t>
        <a:bodyPr/>
        <a:lstStyle/>
        <a:p>
          <a:endParaRPr lang="ru-RU"/>
        </a:p>
      </dgm:t>
    </dgm:pt>
    <dgm:pt modelId="{537678A0-32FC-4C8A-BAF0-DA60654AE5FA}" type="sibTrans" cxnId="{2DFACBA6-8F3E-4531-8ECE-4617C4DDFDB3}">
      <dgm:prSet/>
      <dgm:spPr/>
      <dgm:t>
        <a:bodyPr/>
        <a:lstStyle/>
        <a:p>
          <a:endParaRPr lang="ru-RU"/>
        </a:p>
      </dgm:t>
    </dgm:pt>
    <dgm:pt modelId="{20D3480F-E72D-4E1D-9A82-39E53A458848}">
      <dgm:prSet phldrT="[Текст]" custT="1"/>
      <dgm:spPr/>
      <dgm:t>
        <a:bodyPr/>
        <a:lstStyle/>
        <a:p>
          <a:r>
            <a:rPr lang="ru-RU" sz="1800" dirty="0" smtClean="0"/>
            <a:t>данные официального сайта образовательной организации</a:t>
          </a:r>
          <a:endParaRPr lang="ru-RU" sz="1800" dirty="0"/>
        </a:p>
      </dgm:t>
    </dgm:pt>
    <dgm:pt modelId="{04CFC441-73EE-4C91-ADBF-5C3547C056E5}" type="parTrans" cxnId="{D5FA833C-1AC3-42FB-AE7B-401E2FCEBE9A}">
      <dgm:prSet/>
      <dgm:spPr/>
      <dgm:t>
        <a:bodyPr/>
        <a:lstStyle/>
        <a:p>
          <a:endParaRPr lang="ru-RU"/>
        </a:p>
      </dgm:t>
    </dgm:pt>
    <dgm:pt modelId="{D2BC2C59-6B21-46BE-8802-BA521F3EC9E2}" type="sibTrans" cxnId="{D5FA833C-1AC3-42FB-AE7B-401E2FCEBE9A}">
      <dgm:prSet/>
      <dgm:spPr/>
      <dgm:t>
        <a:bodyPr/>
        <a:lstStyle/>
        <a:p>
          <a:endParaRPr lang="ru-RU"/>
        </a:p>
      </dgm:t>
    </dgm:pt>
    <dgm:pt modelId="{2A8B3BEB-17C6-43F2-BE5B-41290EFF3553}">
      <dgm:prSet phldrT="[Текст]" custT="1"/>
      <dgm:spPr/>
      <dgm:t>
        <a:bodyPr/>
        <a:lstStyle/>
        <a:p>
          <a:r>
            <a:rPr lang="ru-RU" sz="1800" dirty="0" smtClean="0"/>
            <a:t>данные из автоматизированных информационных систем (ФИС ФРДО, ФИС ОКО, ФИС ГИА и Приема)</a:t>
          </a:r>
          <a:endParaRPr lang="ru-RU" sz="1800" dirty="0"/>
        </a:p>
      </dgm:t>
    </dgm:pt>
    <dgm:pt modelId="{EB374FB3-0D0C-4C08-933A-E9D8CF142B6D}" type="sibTrans" cxnId="{501057D5-C71E-4672-B7A2-3A5163BFDBE7}">
      <dgm:prSet/>
      <dgm:spPr/>
      <dgm:t>
        <a:bodyPr/>
        <a:lstStyle/>
        <a:p>
          <a:endParaRPr lang="ru-RU"/>
        </a:p>
      </dgm:t>
    </dgm:pt>
    <dgm:pt modelId="{DAEBC50E-CB84-4453-83B7-9AC4CDD5CCD0}" type="parTrans" cxnId="{501057D5-C71E-4672-B7A2-3A5163BFDBE7}">
      <dgm:prSet/>
      <dgm:spPr/>
      <dgm:t>
        <a:bodyPr/>
        <a:lstStyle/>
        <a:p>
          <a:endParaRPr lang="ru-RU"/>
        </a:p>
      </dgm:t>
    </dgm:pt>
    <dgm:pt modelId="{8B819B6E-EBB3-40A2-8865-C069BEAC67D0}" type="pres">
      <dgm:prSet presAssocID="{0CDF1714-A513-4EC3-A15D-B7E7F9C2B9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8C54E-616E-4838-BFE4-447E5E8EC3C4}" type="pres">
      <dgm:prSet presAssocID="{3D0968E5-77D3-4425-B38F-2959B7E75615}" presName="parentLin" presStyleCnt="0"/>
      <dgm:spPr/>
    </dgm:pt>
    <dgm:pt modelId="{477B80B0-F56B-4A7A-B3FB-331771BBE6DC}" type="pres">
      <dgm:prSet presAssocID="{3D0968E5-77D3-4425-B38F-2959B7E756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3CDA36-D390-4931-BCF9-BE81F17E44A6}" type="pres">
      <dgm:prSet presAssocID="{3D0968E5-77D3-4425-B38F-2959B7E756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45B69-D06E-4A32-9A96-43F9E5DB0A32}" type="pres">
      <dgm:prSet presAssocID="{3D0968E5-77D3-4425-B38F-2959B7E75615}" presName="negativeSpace" presStyleCnt="0"/>
      <dgm:spPr/>
    </dgm:pt>
    <dgm:pt modelId="{9B826372-A19B-4CED-BCC8-5BC4D4997A29}" type="pres">
      <dgm:prSet presAssocID="{3D0968E5-77D3-4425-B38F-2959B7E75615}" presName="childText" presStyleLbl="conFgAcc1" presStyleIdx="0" presStyleCnt="3">
        <dgm:presLayoutVars>
          <dgm:bulletEnabled val="1"/>
        </dgm:presLayoutVars>
      </dgm:prSet>
      <dgm:spPr/>
    </dgm:pt>
    <dgm:pt modelId="{0C87B42B-532A-4DFF-97E6-6515C08EA711}" type="pres">
      <dgm:prSet presAssocID="{537678A0-32FC-4C8A-BAF0-DA60654AE5FA}" presName="spaceBetweenRectangles" presStyleCnt="0"/>
      <dgm:spPr/>
    </dgm:pt>
    <dgm:pt modelId="{929DD100-97F2-4CD9-99F0-E58357C8D473}" type="pres">
      <dgm:prSet presAssocID="{2A8B3BEB-17C6-43F2-BE5B-41290EFF3553}" presName="parentLin" presStyleCnt="0"/>
      <dgm:spPr/>
    </dgm:pt>
    <dgm:pt modelId="{D0352BB1-666D-42C2-96F9-FA25BE1C8DD8}" type="pres">
      <dgm:prSet presAssocID="{2A8B3BEB-17C6-43F2-BE5B-41290EFF35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D16122-4132-4CA9-A797-68EEB118624B}" type="pres">
      <dgm:prSet presAssocID="{2A8B3BEB-17C6-43F2-BE5B-41290EFF35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8F4D6-633C-4992-ACE1-9BE6CE240B95}" type="pres">
      <dgm:prSet presAssocID="{2A8B3BEB-17C6-43F2-BE5B-41290EFF3553}" presName="negativeSpace" presStyleCnt="0"/>
      <dgm:spPr/>
    </dgm:pt>
    <dgm:pt modelId="{41AF01C5-4807-44AC-A75C-8624D9D7E493}" type="pres">
      <dgm:prSet presAssocID="{2A8B3BEB-17C6-43F2-BE5B-41290EFF3553}" presName="childText" presStyleLbl="conFgAcc1" presStyleIdx="1" presStyleCnt="3">
        <dgm:presLayoutVars>
          <dgm:bulletEnabled val="1"/>
        </dgm:presLayoutVars>
      </dgm:prSet>
      <dgm:spPr/>
    </dgm:pt>
    <dgm:pt modelId="{591AC45F-E836-4B02-ACD1-1943407CD8EB}" type="pres">
      <dgm:prSet presAssocID="{EB374FB3-0D0C-4C08-933A-E9D8CF142B6D}" presName="spaceBetweenRectangles" presStyleCnt="0"/>
      <dgm:spPr/>
    </dgm:pt>
    <dgm:pt modelId="{FFE9BC7E-7FE0-4F61-A4F1-BF733AC73AD7}" type="pres">
      <dgm:prSet presAssocID="{20D3480F-E72D-4E1D-9A82-39E53A458848}" presName="parentLin" presStyleCnt="0"/>
      <dgm:spPr/>
    </dgm:pt>
    <dgm:pt modelId="{9E7EAEF2-4683-4B39-AA6D-B7484A8E487C}" type="pres">
      <dgm:prSet presAssocID="{20D3480F-E72D-4E1D-9A82-39E53A45884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4FBE8AC-0FC7-482E-8E73-19901E396B24}" type="pres">
      <dgm:prSet presAssocID="{20D3480F-E72D-4E1D-9A82-39E53A4588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52C6C-C4FE-4AA4-8A31-DAF56DF3390D}" type="pres">
      <dgm:prSet presAssocID="{20D3480F-E72D-4E1D-9A82-39E53A458848}" presName="negativeSpace" presStyleCnt="0"/>
      <dgm:spPr/>
    </dgm:pt>
    <dgm:pt modelId="{C91C4C34-30C8-49B6-9644-3A16C6616F32}" type="pres">
      <dgm:prSet presAssocID="{20D3480F-E72D-4E1D-9A82-39E53A4588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AB80B0-6FED-491F-88B3-1CA36BEDBCEC}" type="presOf" srcId="{20D3480F-E72D-4E1D-9A82-39E53A458848}" destId="{54FBE8AC-0FC7-482E-8E73-19901E396B24}" srcOrd="1" destOrd="0" presId="urn:microsoft.com/office/officeart/2005/8/layout/list1"/>
    <dgm:cxn modelId="{12F3FECB-1A8C-4261-BD28-C4DBDE2CC28B}" type="presOf" srcId="{3D0968E5-77D3-4425-B38F-2959B7E75615}" destId="{477B80B0-F56B-4A7A-B3FB-331771BBE6DC}" srcOrd="0" destOrd="0" presId="urn:microsoft.com/office/officeart/2005/8/layout/list1"/>
    <dgm:cxn modelId="{2DFACBA6-8F3E-4531-8ECE-4617C4DDFDB3}" srcId="{0CDF1714-A513-4EC3-A15D-B7E7F9C2B985}" destId="{3D0968E5-77D3-4425-B38F-2959B7E75615}" srcOrd="0" destOrd="0" parTransId="{1B162B95-07FE-411F-9BD6-4FDC912F8D2D}" sibTransId="{537678A0-32FC-4C8A-BAF0-DA60654AE5FA}"/>
    <dgm:cxn modelId="{80B3E938-9EEE-4609-8E23-600C8FD60360}" type="presOf" srcId="{2A8B3BEB-17C6-43F2-BE5B-41290EFF3553}" destId="{03D16122-4132-4CA9-A797-68EEB118624B}" srcOrd="1" destOrd="0" presId="urn:microsoft.com/office/officeart/2005/8/layout/list1"/>
    <dgm:cxn modelId="{D9E06772-9AD3-4139-AD9B-4757FD1C95D8}" type="presOf" srcId="{0CDF1714-A513-4EC3-A15D-B7E7F9C2B985}" destId="{8B819B6E-EBB3-40A2-8865-C069BEAC67D0}" srcOrd="0" destOrd="0" presId="urn:microsoft.com/office/officeart/2005/8/layout/list1"/>
    <dgm:cxn modelId="{501057D5-C71E-4672-B7A2-3A5163BFDBE7}" srcId="{0CDF1714-A513-4EC3-A15D-B7E7F9C2B985}" destId="{2A8B3BEB-17C6-43F2-BE5B-41290EFF3553}" srcOrd="1" destOrd="0" parTransId="{DAEBC50E-CB84-4453-83B7-9AC4CDD5CCD0}" sibTransId="{EB374FB3-0D0C-4C08-933A-E9D8CF142B6D}"/>
    <dgm:cxn modelId="{BFFFE591-7098-4609-8DBB-70955BF1EE1B}" type="presOf" srcId="{3D0968E5-77D3-4425-B38F-2959B7E75615}" destId="{0D3CDA36-D390-4931-BCF9-BE81F17E44A6}" srcOrd="1" destOrd="0" presId="urn:microsoft.com/office/officeart/2005/8/layout/list1"/>
    <dgm:cxn modelId="{2F1E259B-1786-4E1D-A2AC-C113CA92EBA1}" type="presOf" srcId="{20D3480F-E72D-4E1D-9A82-39E53A458848}" destId="{9E7EAEF2-4683-4B39-AA6D-B7484A8E487C}" srcOrd="0" destOrd="0" presId="urn:microsoft.com/office/officeart/2005/8/layout/list1"/>
    <dgm:cxn modelId="{D5FA833C-1AC3-42FB-AE7B-401E2FCEBE9A}" srcId="{0CDF1714-A513-4EC3-A15D-B7E7F9C2B985}" destId="{20D3480F-E72D-4E1D-9A82-39E53A458848}" srcOrd="2" destOrd="0" parTransId="{04CFC441-73EE-4C91-ADBF-5C3547C056E5}" sibTransId="{D2BC2C59-6B21-46BE-8802-BA521F3EC9E2}"/>
    <dgm:cxn modelId="{691E6237-1F05-44A5-BB1A-E421E74D9F56}" type="presOf" srcId="{2A8B3BEB-17C6-43F2-BE5B-41290EFF3553}" destId="{D0352BB1-666D-42C2-96F9-FA25BE1C8DD8}" srcOrd="0" destOrd="0" presId="urn:microsoft.com/office/officeart/2005/8/layout/list1"/>
    <dgm:cxn modelId="{7B227454-F99E-4298-A8DB-D93496B7122A}" type="presParOf" srcId="{8B819B6E-EBB3-40A2-8865-C069BEAC67D0}" destId="{4C18C54E-616E-4838-BFE4-447E5E8EC3C4}" srcOrd="0" destOrd="0" presId="urn:microsoft.com/office/officeart/2005/8/layout/list1"/>
    <dgm:cxn modelId="{7D8F5D2C-C890-4EED-A0E5-8BBA9981F4D1}" type="presParOf" srcId="{4C18C54E-616E-4838-BFE4-447E5E8EC3C4}" destId="{477B80B0-F56B-4A7A-B3FB-331771BBE6DC}" srcOrd="0" destOrd="0" presId="urn:microsoft.com/office/officeart/2005/8/layout/list1"/>
    <dgm:cxn modelId="{212CCCB8-3727-4EF6-ADB9-988C5819CB5C}" type="presParOf" srcId="{4C18C54E-616E-4838-BFE4-447E5E8EC3C4}" destId="{0D3CDA36-D390-4931-BCF9-BE81F17E44A6}" srcOrd="1" destOrd="0" presId="urn:microsoft.com/office/officeart/2005/8/layout/list1"/>
    <dgm:cxn modelId="{9A1D588B-0D2C-4380-A6FF-70F81BA87FB6}" type="presParOf" srcId="{8B819B6E-EBB3-40A2-8865-C069BEAC67D0}" destId="{F4D45B69-D06E-4A32-9A96-43F9E5DB0A32}" srcOrd="1" destOrd="0" presId="urn:microsoft.com/office/officeart/2005/8/layout/list1"/>
    <dgm:cxn modelId="{5E9B8DE0-8694-487F-9708-F66CE8B6AAA7}" type="presParOf" srcId="{8B819B6E-EBB3-40A2-8865-C069BEAC67D0}" destId="{9B826372-A19B-4CED-BCC8-5BC4D4997A29}" srcOrd="2" destOrd="0" presId="urn:microsoft.com/office/officeart/2005/8/layout/list1"/>
    <dgm:cxn modelId="{C8C99F0A-6EA5-4E12-8FB2-235DD795B74E}" type="presParOf" srcId="{8B819B6E-EBB3-40A2-8865-C069BEAC67D0}" destId="{0C87B42B-532A-4DFF-97E6-6515C08EA711}" srcOrd="3" destOrd="0" presId="urn:microsoft.com/office/officeart/2005/8/layout/list1"/>
    <dgm:cxn modelId="{311537C5-1E75-4B69-9B4B-77790B9396C7}" type="presParOf" srcId="{8B819B6E-EBB3-40A2-8865-C069BEAC67D0}" destId="{929DD100-97F2-4CD9-99F0-E58357C8D473}" srcOrd="4" destOrd="0" presId="urn:microsoft.com/office/officeart/2005/8/layout/list1"/>
    <dgm:cxn modelId="{215C1BAB-7C18-4BE2-8F2C-112A4A9A0912}" type="presParOf" srcId="{929DD100-97F2-4CD9-99F0-E58357C8D473}" destId="{D0352BB1-666D-42C2-96F9-FA25BE1C8DD8}" srcOrd="0" destOrd="0" presId="urn:microsoft.com/office/officeart/2005/8/layout/list1"/>
    <dgm:cxn modelId="{F46F42D5-785E-4ED2-BB82-009F7EF6FBC4}" type="presParOf" srcId="{929DD100-97F2-4CD9-99F0-E58357C8D473}" destId="{03D16122-4132-4CA9-A797-68EEB118624B}" srcOrd="1" destOrd="0" presId="urn:microsoft.com/office/officeart/2005/8/layout/list1"/>
    <dgm:cxn modelId="{40C5C245-C147-4BB1-9A80-A58D0F28971B}" type="presParOf" srcId="{8B819B6E-EBB3-40A2-8865-C069BEAC67D0}" destId="{E3B8F4D6-633C-4992-ACE1-9BE6CE240B95}" srcOrd="5" destOrd="0" presId="urn:microsoft.com/office/officeart/2005/8/layout/list1"/>
    <dgm:cxn modelId="{0B320F76-C48A-4FF1-9CDA-AE6FE79656EF}" type="presParOf" srcId="{8B819B6E-EBB3-40A2-8865-C069BEAC67D0}" destId="{41AF01C5-4807-44AC-A75C-8624D9D7E493}" srcOrd="6" destOrd="0" presId="urn:microsoft.com/office/officeart/2005/8/layout/list1"/>
    <dgm:cxn modelId="{44DC50F8-3449-4D4F-B4D3-E1C32F0C2B64}" type="presParOf" srcId="{8B819B6E-EBB3-40A2-8865-C069BEAC67D0}" destId="{591AC45F-E836-4B02-ACD1-1943407CD8EB}" srcOrd="7" destOrd="0" presId="urn:microsoft.com/office/officeart/2005/8/layout/list1"/>
    <dgm:cxn modelId="{2488FF49-A54E-4BC2-BCA4-B1567DAE96D9}" type="presParOf" srcId="{8B819B6E-EBB3-40A2-8865-C069BEAC67D0}" destId="{FFE9BC7E-7FE0-4F61-A4F1-BF733AC73AD7}" srcOrd="8" destOrd="0" presId="urn:microsoft.com/office/officeart/2005/8/layout/list1"/>
    <dgm:cxn modelId="{80CA9EB5-E9F5-4CAC-A028-B7E059BD760E}" type="presParOf" srcId="{FFE9BC7E-7FE0-4F61-A4F1-BF733AC73AD7}" destId="{9E7EAEF2-4683-4B39-AA6D-B7484A8E487C}" srcOrd="0" destOrd="0" presId="urn:microsoft.com/office/officeart/2005/8/layout/list1"/>
    <dgm:cxn modelId="{2A649207-4B70-4E21-A8BA-CED322674C50}" type="presParOf" srcId="{FFE9BC7E-7FE0-4F61-A4F1-BF733AC73AD7}" destId="{54FBE8AC-0FC7-482E-8E73-19901E396B24}" srcOrd="1" destOrd="0" presId="urn:microsoft.com/office/officeart/2005/8/layout/list1"/>
    <dgm:cxn modelId="{74E61F76-1810-4800-9EDD-DA142AD772EB}" type="presParOf" srcId="{8B819B6E-EBB3-40A2-8865-C069BEAC67D0}" destId="{97F52C6C-C4FE-4AA4-8A31-DAF56DF3390D}" srcOrd="9" destOrd="0" presId="urn:microsoft.com/office/officeart/2005/8/layout/list1"/>
    <dgm:cxn modelId="{4B632C5D-BAF2-47C6-8E4D-5E37C4275DA7}" type="presParOf" srcId="{8B819B6E-EBB3-40A2-8865-C069BEAC67D0}" destId="{C91C4C34-30C8-49B6-9644-3A16C6616F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C2EA4-EB8F-4859-A273-DB2A16543B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4339AA-D7CB-48E1-8A8D-2232F07FE8E8}">
      <dgm:prSet phldrT="[Текст]"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Вузы </a:t>
          </a:r>
        </a:p>
      </dgm:t>
    </dgm:pt>
    <dgm:pt modelId="{C51DAB8F-1379-4B87-8BFB-996DBD3CD55E}" type="parTrans" cxnId="{9E2F7E2F-3D04-48A9-A974-6E035CEB4732}">
      <dgm:prSet/>
      <dgm:spPr/>
      <dgm:t>
        <a:bodyPr/>
        <a:lstStyle/>
        <a:p>
          <a:endParaRPr lang="ru-RU"/>
        </a:p>
      </dgm:t>
    </dgm:pt>
    <dgm:pt modelId="{984FD2EB-A3BD-4BE7-9E62-AEB3D5935ED7}" type="sibTrans" cxnId="{9E2F7E2F-3D04-48A9-A974-6E035CEB4732}">
      <dgm:prSet/>
      <dgm:spPr/>
      <dgm:t>
        <a:bodyPr/>
        <a:lstStyle/>
        <a:p>
          <a:endParaRPr lang="ru-RU"/>
        </a:p>
      </dgm:t>
    </dgm:pt>
    <dgm:pt modelId="{00D37A58-658E-461C-81F2-93C95A371967}">
      <dgm:prSet phldrT="[Текст]" custT="1"/>
      <dgm:spPr/>
      <dgm:t>
        <a:bodyPr/>
        <a:lstStyle/>
        <a:p>
          <a:r>
            <a:rPr lang="ru-RU" sz="2000" dirty="0"/>
            <a:t>Июль –август </a:t>
          </a:r>
        </a:p>
      </dgm:t>
    </dgm:pt>
    <dgm:pt modelId="{04A6D5E2-F735-4E46-9A21-88FA262662E7}" type="parTrans" cxnId="{C90CC90F-0D83-4733-A749-37A647212F09}">
      <dgm:prSet/>
      <dgm:spPr/>
      <dgm:t>
        <a:bodyPr/>
        <a:lstStyle/>
        <a:p>
          <a:endParaRPr lang="ru-RU"/>
        </a:p>
      </dgm:t>
    </dgm:pt>
    <dgm:pt modelId="{ABE07CF7-3194-43AC-B329-DE11FB8D4CE3}" type="sibTrans" cxnId="{C90CC90F-0D83-4733-A749-37A647212F09}">
      <dgm:prSet/>
      <dgm:spPr/>
      <dgm:t>
        <a:bodyPr/>
        <a:lstStyle/>
        <a:p>
          <a:endParaRPr lang="ru-RU"/>
        </a:p>
      </dgm:t>
    </dgm:pt>
    <dgm:pt modelId="{62694292-8E6A-4C5B-8E58-74C04EB8CD57}">
      <dgm:prSet phldrT="[Текст]"/>
      <dgm:spPr/>
      <dgm:t>
        <a:bodyPr/>
        <a:lstStyle/>
        <a:p>
          <a:r>
            <a:rPr lang="ru-RU" dirty="0"/>
            <a:t>Не менее 30 участников </a:t>
          </a:r>
        </a:p>
      </dgm:t>
    </dgm:pt>
    <dgm:pt modelId="{E8626F5A-8CFB-461C-8EBB-BADF1500217A}" type="parTrans" cxnId="{5F189BBD-A91D-4BD8-97D1-81A361AC11D6}">
      <dgm:prSet/>
      <dgm:spPr/>
      <dgm:t>
        <a:bodyPr/>
        <a:lstStyle/>
        <a:p>
          <a:endParaRPr lang="ru-RU"/>
        </a:p>
      </dgm:t>
    </dgm:pt>
    <dgm:pt modelId="{555ACD89-28F4-4D84-A102-B816B18A92D8}" type="sibTrans" cxnId="{5F189BBD-A91D-4BD8-97D1-81A361AC11D6}">
      <dgm:prSet/>
      <dgm:spPr/>
      <dgm:t>
        <a:bodyPr/>
        <a:lstStyle/>
        <a:p>
          <a:endParaRPr lang="ru-RU"/>
        </a:p>
      </dgm:t>
    </dgm:pt>
    <dgm:pt modelId="{44457149-176F-409D-B048-77ABA429B955}">
      <dgm:prSet phldrT="[Текст]"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СПО </a:t>
          </a:r>
        </a:p>
      </dgm:t>
    </dgm:pt>
    <dgm:pt modelId="{0258C26B-8D5E-4E9F-8FCC-BB4FE91740DA}" type="parTrans" cxnId="{9D6E0F16-7E70-44DC-B8EC-287E06BAD98E}">
      <dgm:prSet/>
      <dgm:spPr/>
      <dgm:t>
        <a:bodyPr/>
        <a:lstStyle/>
        <a:p>
          <a:endParaRPr lang="ru-RU"/>
        </a:p>
      </dgm:t>
    </dgm:pt>
    <dgm:pt modelId="{59EFE6EB-8217-4665-AD52-3032B1BF13F7}" type="sibTrans" cxnId="{9D6E0F16-7E70-44DC-B8EC-287E06BAD98E}">
      <dgm:prSet/>
      <dgm:spPr/>
      <dgm:t>
        <a:bodyPr/>
        <a:lstStyle/>
        <a:p>
          <a:endParaRPr lang="ru-RU"/>
        </a:p>
      </dgm:t>
    </dgm:pt>
    <dgm:pt modelId="{24271BB7-7A10-4380-9998-4CF07A7AD9FC}">
      <dgm:prSet phldrT="[Текст]" custT="1"/>
      <dgm:spPr/>
      <dgm:t>
        <a:bodyPr/>
        <a:lstStyle/>
        <a:p>
          <a:r>
            <a:rPr lang="ru-RU" sz="1800" dirty="0"/>
            <a:t>Август –сентябрь </a:t>
          </a:r>
        </a:p>
      </dgm:t>
    </dgm:pt>
    <dgm:pt modelId="{EF2D42C5-E07F-4762-B7FE-87C96C5AA313}" type="parTrans" cxnId="{A999E58D-327A-451B-BCF4-D916930ED052}">
      <dgm:prSet/>
      <dgm:spPr/>
      <dgm:t>
        <a:bodyPr/>
        <a:lstStyle/>
        <a:p>
          <a:endParaRPr lang="ru-RU"/>
        </a:p>
      </dgm:t>
    </dgm:pt>
    <dgm:pt modelId="{0847785F-EB01-41CE-967A-D34C234CD325}" type="sibTrans" cxnId="{A999E58D-327A-451B-BCF4-D916930ED052}">
      <dgm:prSet/>
      <dgm:spPr/>
      <dgm:t>
        <a:bodyPr/>
        <a:lstStyle/>
        <a:p>
          <a:endParaRPr lang="ru-RU"/>
        </a:p>
      </dgm:t>
    </dgm:pt>
    <dgm:pt modelId="{9E8753C8-2D8D-4FFA-A008-68A3FB8042F8}">
      <dgm:prSet phldrT="[Текст]"/>
      <dgm:spPr/>
      <dgm:t>
        <a:bodyPr/>
        <a:lstStyle/>
        <a:p>
          <a:r>
            <a:rPr lang="ru-RU" dirty="0"/>
            <a:t>Не менее 100 участников </a:t>
          </a:r>
        </a:p>
      </dgm:t>
    </dgm:pt>
    <dgm:pt modelId="{1E9886EB-0D19-45B6-9974-13ADB5A8CECC}" type="parTrans" cxnId="{F49E3890-6C9D-4523-9698-32895186BC94}">
      <dgm:prSet/>
      <dgm:spPr/>
      <dgm:t>
        <a:bodyPr/>
        <a:lstStyle/>
        <a:p>
          <a:endParaRPr lang="ru-RU"/>
        </a:p>
      </dgm:t>
    </dgm:pt>
    <dgm:pt modelId="{71D01FE5-A1EE-4D16-93F8-DC10CE4011BA}" type="sibTrans" cxnId="{F49E3890-6C9D-4523-9698-32895186BC94}">
      <dgm:prSet/>
      <dgm:spPr/>
      <dgm:t>
        <a:bodyPr/>
        <a:lstStyle/>
        <a:p>
          <a:endParaRPr lang="ru-RU"/>
        </a:p>
      </dgm:t>
    </dgm:pt>
    <dgm:pt modelId="{3D912138-4AD7-47BB-9211-241A97CECC25}">
      <dgm:prSet/>
      <dgm:spPr/>
      <dgm:t>
        <a:bodyPr/>
        <a:lstStyle/>
        <a:p>
          <a:r>
            <a:rPr lang="ru-RU" dirty="0"/>
            <a:t>Школы </a:t>
          </a:r>
        </a:p>
      </dgm:t>
    </dgm:pt>
    <dgm:pt modelId="{87614A8B-8662-42F4-AA8A-9F24067FAA0F}" type="parTrans" cxnId="{4DA92091-714E-4420-AD85-3B33D8613A8A}">
      <dgm:prSet/>
      <dgm:spPr/>
      <dgm:t>
        <a:bodyPr/>
        <a:lstStyle/>
        <a:p>
          <a:endParaRPr lang="ru-RU"/>
        </a:p>
      </dgm:t>
    </dgm:pt>
    <dgm:pt modelId="{92DEEC42-8C54-4A43-9E56-7304B1B4EEDB}" type="sibTrans" cxnId="{4DA92091-714E-4420-AD85-3B33D8613A8A}">
      <dgm:prSet/>
      <dgm:spPr/>
      <dgm:t>
        <a:bodyPr/>
        <a:lstStyle/>
        <a:p>
          <a:endParaRPr lang="ru-RU"/>
        </a:p>
      </dgm:t>
    </dgm:pt>
    <dgm:pt modelId="{8FF8B54B-2330-42CB-87E3-25814CE62A79}">
      <dgm:prSet custT="1"/>
      <dgm:spPr/>
      <dgm:t>
        <a:bodyPr/>
        <a:lstStyle/>
        <a:p>
          <a:r>
            <a:rPr lang="ru-RU" sz="2700" dirty="0"/>
            <a:t> </a:t>
          </a:r>
          <a:r>
            <a:rPr lang="ru-RU" sz="1800" dirty="0"/>
            <a:t>Сентябрь – октябрь </a:t>
          </a:r>
        </a:p>
      </dgm:t>
    </dgm:pt>
    <dgm:pt modelId="{75D62079-D9D4-432D-823B-081D6F536DA1}" type="parTrans" cxnId="{6F28DE8E-5679-4DB0-9FAF-724C3D4F7984}">
      <dgm:prSet/>
      <dgm:spPr/>
      <dgm:t>
        <a:bodyPr/>
        <a:lstStyle/>
        <a:p>
          <a:endParaRPr lang="ru-RU"/>
        </a:p>
      </dgm:t>
    </dgm:pt>
    <dgm:pt modelId="{9173A817-45D2-4D53-BDE2-F68F0770D5DC}" type="sibTrans" cxnId="{6F28DE8E-5679-4DB0-9FAF-724C3D4F7984}">
      <dgm:prSet/>
      <dgm:spPr/>
      <dgm:t>
        <a:bodyPr/>
        <a:lstStyle/>
        <a:p>
          <a:endParaRPr lang="ru-RU"/>
        </a:p>
      </dgm:t>
    </dgm:pt>
    <dgm:pt modelId="{F2244280-523F-422C-80CB-A2865E47BD04}">
      <dgm:prSet/>
      <dgm:spPr/>
      <dgm:t>
        <a:bodyPr/>
        <a:lstStyle/>
        <a:p>
          <a:r>
            <a:rPr lang="ru-RU" dirty="0"/>
            <a:t>Не менее 100 участников </a:t>
          </a:r>
        </a:p>
      </dgm:t>
    </dgm:pt>
    <dgm:pt modelId="{AE0C6A64-F1A0-4F6A-A421-B60D450FDECC}" type="parTrans" cxnId="{3D8B8EFE-6577-40DC-B318-48429C51E99E}">
      <dgm:prSet/>
      <dgm:spPr/>
      <dgm:t>
        <a:bodyPr/>
        <a:lstStyle/>
        <a:p>
          <a:endParaRPr lang="ru-RU"/>
        </a:p>
      </dgm:t>
    </dgm:pt>
    <dgm:pt modelId="{DFD4E6B4-A1E1-406A-A304-FF681B393C0A}" type="sibTrans" cxnId="{3D8B8EFE-6577-40DC-B318-48429C51E99E}">
      <dgm:prSet/>
      <dgm:spPr/>
      <dgm:t>
        <a:bodyPr/>
        <a:lstStyle/>
        <a:p>
          <a:endParaRPr lang="ru-RU"/>
        </a:p>
      </dgm:t>
    </dgm:pt>
    <dgm:pt modelId="{9D58C4EE-6DA3-4596-ABD1-E3ACC7B08C18}" type="pres">
      <dgm:prSet presAssocID="{159C2EA4-EB8F-4859-A273-DB2A16543B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52DE39-C31E-4104-9B01-694684DB00C4}" type="pres">
      <dgm:prSet presAssocID="{FC4339AA-D7CB-48E1-8A8D-2232F07FE8E8}" presName="root" presStyleCnt="0"/>
      <dgm:spPr/>
    </dgm:pt>
    <dgm:pt modelId="{35068F08-AE58-44A5-AE39-4D0FDAAF5580}" type="pres">
      <dgm:prSet presAssocID="{FC4339AA-D7CB-48E1-8A8D-2232F07FE8E8}" presName="rootComposite" presStyleCnt="0"/>
      <dgm:spPr/>
    </dgm:pt>
    <dgm:pt modelId="{05D11F97-2FB7-48E2-8C44-E301CFC38363}" type="pres">
      <dgm:prSet presAssocID="{FC4339AA-D7CB-48E1-8A8D-2232F07FE8E8}" presName="rootText" presStyleLbl="node1" presStyleIdx="0" presStyleCnt="3"/>
      <dgm:spPr/>
      <dgm:t>
        <a:bodyPr/>
        <a:lstStyle/>
        <a:p>
          <a:endParaRPr lang="ru-RU"/>
        </a:p>
      </dgm:t>
    </dgm:pt>
    <dgm:pt modelId="{96123551-FD01-4732-A6E6-A1A7860E87D6}" type="pres">
      <dgm:prSet presAssocID="{FC4339AA-D7CB-48E1-8A8D-2232F07FE8E8}" presName="rootConnector" presStyleLbl="node1" presStyleIdx="0" presStyleCnt="3"/>
      <dgm:spPr/>
      <dgm:t>
        <a:bodyPr/>
        <a:lstStyle/>
        <a:p>
          <a:endParaRPr lang="ru-RU"/>
        </a:p>
      </dgm:t>
    </dgm:pt>
    <dgm:pt modelId="{3B6FD3BD-907A-47B0-BB1A-ED957EAC0466}" type="pres">
      <dgm:prSet presAssocID="{FC4339AA-D7CB-48E1-8A8D-2232F07FE8E8}" presName="childShape" presStyleCnt="0"/>
      <dgm:spPr/>
    </dgm:pt>
    <dgm:pt modelId="{A5F67443-9B02-415A-B4F5-BF4A5515CB5F}" type="pres">
      <dgm:prSet presAssocID="{04A6D5E2-F735-4E46-9A21-88FA262662E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26995653-8FC2-43ED-B6CF-3DD01324D663}" type="pres">
      <dgm:prSet presAssocID="{00D37A58-658E-461C-81F2-93C95A37196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63836-9AE7-40F4-8CB9-FE664394A8EE}" type="pres">
      <dgm:prSet presAssocID="{E8626F5A-8CFB-461C-8EBB-BADF1500217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76EF6AB-0930-4201-9557-F20CDEF10597}" type="pres">
      <dgm:prSet presAssocID="{62694292-8E6A-4C5B-8E58-74C04EB8CD57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D96C4-17E6-461F-B5FB-97C804AA8D68}" type="pres">
      <dgm:prSet presAssocID="{44457149-176F-409D-B048-77ABA429B955}" presName="root" presStyleCnt="0"/>
      <dgm:spPr/>
    </dgm:pt>
    <dgm:pt modelId="{3FAACCA0-13D2-45F8-BFFF-2BCB86B1E90B}" type="pres">
      <dgm:prSet presAssocID="{44457149-176F-409D-B048-77ABA429B955}" presName="rootComposite" presStyleCnt="0"/>
      <dgm:spPr/>
    </dgm:pt>
    <dgm:pt modelId="{D219C1AF-139A-4C9A-9385-7946CF1AAC80}" type="pres">
      <dgm:prSet presAssocID="{44457149-176F-409D-B048-77ABA429B955}" presName="rootText" presStyleLbl="node1" presStyleIdx="1" presStyleCnt="3"/>
      <dgm:spPr/>
      <dgm:t>
        <a:bodyPr/>
        <a:lstStyle/>
        <a:p>
          <a:endParaRPr lang="ru-RU"/>
        </a:p>
      </dgm:t>
    </dgm:pt>
    <dgm:pt modelId="{BC151AFB-E3B1-44A2-A3EB-1D53261A21E5}" type="pres">
      <dgm:prSet presAssocID="{44457149-176F-409D-B048-77ABA429B955}" presName="rootConnector" presStyleLbl="node1" presStyleIdx="1" presStyleCnt="3"/>
      <dgm:spPr/>
      <dgm:t>
        <a:bodyPr/>
        <a:lstStyle/>
        <a:p>
          <a:endParaRPr lang="ru-RU"/>
        </a:p>
      </dgm:t>
    </dgm:pt>
    <dgm:pt modelId="{0519514A-943D-4353-9C5B-95AB4FEE9C75}" type="pres">
      <dgm:prSet presAssocID="{44457149-176F-409D-B048-77ABA429B955}" presName="childShape" presStyleCnt="0"/>
      <dgm:spPr/>
    </dgm:pt>
    <dgm:pt modelId="{C5561F86-B931-4B5F-B026-F8259B1477AA}" type="pres">
      <dgm:prSet presAssocID="{EF2D42C5-E07F-4762-B7FE-87C96C5AA31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A4A74AF-01E8-4976-95EC-E1E5C7F2D649}" type="pres">
      <dgm:prSet presAssocID="{24271BB7-7A10-4380-9998-4CF07A7AD9F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A22CC-9FF0-4E1A-84B6-49069575B3A9}" type="pres">
      <dgm:prSet presAssocID="{1E9886EB-0D19-45B6-9974-13ADB5A8CEC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A2C2B46-4E24-4845-B489-777F005892B7}" type="pres">
      <dgm:prSet presAssocID="{9E8753C8-2D8D-4FFA-A008-68A3FB8042F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2FD9E-AA93-4663-A955-543E8C9F8FEC}" type="pres">
      <dgm:prSet presAssocID="{3D912138-4AD7-47BB-9211-241A97CECC25}" presName="root" presStyleCnt="0"/>
      <dgm:spPr/>
    </dgm:pt>
    <dgm:pt modelId="{8305B336-183C-44FF-AE6D-9AC767220BAA}" type="pres">
      <dgm:prSet presAssocID="{3D912138-4AD7-47BB-9211-241A97CECC25}" presName="rootComposite" presStyleCnt="0"/>
      <dgm:spPr/>
    </dgm:pt>
    <dgm:pt modelId="{D0CC7D0F-A888-40BA-A48A-C3863B7B879A}" type="pres">
      <dgm:prSet presAssocID="{3D912138-4AD7-47BB-9211-241A97CECC25}" presName="rootText" presStyleLbl="node1" presStyleIdx="2" presStyleCnt="3"/>
      <dgm:spPr/>
      <dgm:t>
        <a:bodyPr/>
        <a:lstStyle/>
        <a:p>
          <a:endParaRPr lang="ru-RU"/>
        </a:p>
      </dgm:t>
    </dgm:pt>
    <dgm:pt modelId="{93A264AE-CA89-4AAA-AF62-B0953CC89CC8}" type="pres">
      <dgm:prSet presAssocID="{3D912138-4AD7-47BB-9211-241A97CECC25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3D572-7A82-423C-B426-A45239C2A4EF}" type="pres">
      <dgm:prSet presAssocID="{3D912138-4AD7-47BB-9211-241A97CECC25}" presName="childShape" presStyleCnt="0"/>
      <dgm:spPr/>
    </dgm:pt>
    <dgm:pt modelId="{B7052865-A16B-480B-A7AB-1394526FEB78}" type="pres">
      <dgm:prSet presAssocID="{75D62079-D9D4-432D-823B-081D6F536DA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A6C2B52-ED3E-4EFB-9E5D-9F2C84AB7963}" type="pres">
      <dgm:prSet presAssocID="{8FF8B54B-2330-42CB-87E3-25814CE62A7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698D2-DD41-4CE7-BCA5-F872EAC317F3}" type="pres">
      <dgm:prSet presAssocID="{AE0C6A64-F1A0-4F6A-A421-B60D450FDEC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CFB9012-7236-45B8-B160-18FC7650B78F}" type="pres">
      <dgm:prSet presAssocID="{F2244280-523F-422C-80CB-A2865E47BD04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01304C-0E98-43C3-9C2C-14404BC014B0}" type="presOf" srcId="{24271BB7-7A10-4380-9998-4CF07A7AD9FC}" destId="{EA4A74AF-01E8-4976-95EC-E1E5C7F2D649}" srcOrd="0" destOrd="0" presId="urn:microsoft.com/office/officeart/2005/8/layout/hierarchy3"/>
    <dgm:cxn modelId="{F49E3890-6C9D-4523-9698-32895186BC94}" srcId="{44457149-176F-409D-B048-77ABA429B955}" destId="{9E8753C8-2D8D-4FFA-A008-68A3FB8042F8}" srcOrd="1" destOrd="0" parTransId="{1E9886EB-0D19-45B6-9974-13ADB5A8CECC}" sibTransId="{71D01FE5-A1EE-4D16-93F8-DC10CE4011BA}"/>
    <dgm:cxn modelId="{A999E58D-327A-451B-BCF4-D916930ED052}" srcId="{44457149-176F-409D-B048-77ABA429B955}" destId="{24271BB7-7A10-4380-9998-4CF07A7AD9FC}" srcOrd="0" destOrd="0" parTransId="{EF2D42C5-E07F-4762-B7FE-87C96C5AA313}" sibTransId="{0847785F-EB01-41CE-967A-D34C234CD325}"/>
    <dgm:cxn modelId="{78521D33-798D-4110-ABE6-601485D4699C}" type="presOf" srcId="{F2244280-523F-422C-80CB-A2865E47BD04}" destId="{BCFB9012-7236-45B8-B160-18FC7650B78F}" srcOrd="0" destOrd="0" presId="urn:microsoft.com/office/officeart/2005/8/layout/hierarchy3"/>
    <dgm:cxn modelId="{39C2D74E-A52B-4C11-9849-8C84B1E79914}" type="presOf" srcId="{1E9886EB-0D19-45B6-9974-13ADB5A8CECC}" destId="{A11A22CC-9FF0-4E1A-84B6-49069575B3A9}" srcOrd="0" destOrd="0" presId="urn:microsoft.com/office/officeart/2005/8/layout/hierarchy3"/>
    <dgm:cxn modelId="{4DA92091-714E-4420-AD85-3B33D8613A8A}" srcId="{159C2EA4-EB8F-4859-A273-DB2A16543BA4}" destId="{3D912138-4AD7-47BB-9211-241A97CECC25}" srcOrd="2" destOrd="0" parTransId="{87614A8B-8662-42F4-AA8A-9F24067FAA0F}" sibTransId="{92DEEC42-8C54-4A43-9E56-7304B1B4EEDB}"/>
    <dgm:cxn modelId="{20976265-2191-447E-97EC-914F89FCC7B2}" type="presOf" srcId="{62694292-8E6A-4C5B-8E58-74C04EB8CD57}" destId="{476EF6AB-0930-4201-9557-F20CDEF10597}" srcOrd="0" destOrd="0" presId="urn:microsoft.com/office/officeart/2005/8/layout/hierarchy3"/>
    <dgm:cxn modelId="{D5A3837F-16EF-400A-8EB7-0B715AA546D7}" type="presOf" srcId="{8FF8B54B-2330-42CB-87E3-25814CE62A79}" destId="{0A6C2B52-ED3E-4EFB-9E5D-9F2C84AB7963}" srcOrd="0" destOrd="0" presId="urn:microsoft.com/office/officeart/2005/8/layout/hierarchy3"/>
    <dgm:cxn modelId="{3C38AE08-98DB-4FA8-904E-3927A39599A0}" type="presOf" srcId="{04A6D5E2-F735-4E46-9A21-88FA262662E7}" destId="{A5F67443-9B02-415A-B4F5-BF4A5515CB5F}" srcOrd="0" destOrd="0" presId="urn:microsoft.com/office/officeart/2005/8/layout/hierarchy3"/>
    <dgm:cxn modelId="{219B7F64-E6C0-4BB2-9BD6-BE21BAB23AFF}" type="presOf" srcId="{44457149-176F-409D-B048-77ABA429B955}" destId="{BC151AFB-E3B1-44A2-A3EB-1D53261A21E5}" srcOrd="1" destOrd="0" presId="urn:microsoft.com/office/officeart/2005/8/layout/hierarchy3"/>
    <dgm:cxn modelId="{4E7A8B5C-32B0-490E-BDED-A8330FBA180D}" type="presOf" srcId="{E8626F5A-8CFB-461C-8EBB-BADF1500217A}" destId="{AF363836-9AE7-40F4-8CB9-FE664394A8EE}" srcOrd="0" destOrd="0" presId="urn:microsoft.com/office/officeart/2005/8/layout/hierarchy3"/>
    <dgm:cxn modelId="{6F28DE8E-5679-4DB0-9FAF-724C3D4F7984}" srcId="{3D912138-4AD7-47BB-9211-241A97CECC25}" destId="{8FF8B54B-2330-42CB-87E3-25814CE62A79}" srcOrd="0" destOrd="0" parTransId="{75D62079-D9D4-432D-823B-081D6F536DA1}" sibTransId="{9173A817-45D2-4D53-BDE2-F68F0770D5DC}"/>
    <dgm:cxn modelId="{2A6D8047-8DAF-46F2-BA9A-B5B01C897A74}" type="presOf" srcId="{FC4339AA-D7CB-48E1-8A8D-2232F07FE8E8}" destId="{05D11F97-2FB7-48E2-8C44-E301CFC38363}" srcOrd="0" destOrd="0" presId="urn:microsoft.com/office/officeart/2005/8/layout/hierarchy3"/>
    <dgm:cxn modelId="{D5C80DF0-3119-4A57-AC3B-DD478D76F069}" type="presOf" srcId="{159C2EA4-EB8F-4859-A273-DB2A16543BA4}" destId="{9D58C4EE-6DA3-4596-ABD1-E3ACC7B08C18}" srcOrd="0" destOrd="0" presId="urn:microsoft.com/office/officeart/2005/8/layout/hierarchy3"/>
    <dgm:cxn modelId="{35B40F3B-FADB-4CA2-911C-F8C6AD000091}" type="presOf" srcId="{AE0C6A64-F1A0-4F6A-A421-B60D450FDECC}" destId="{EA8698D2-DD41-4CE7-BCA5-F872EAC317F3}" srcOrd="0" destOrd="0" presId="urn:microsoft.com/office/officeart/2005/8/layout/hierarchy3"/>
    <dgm:cxn modelId="{5F189BBD-A91D-4BD8-97D1-81A361AC11D6}" srcId="{FC4339AA-D7CB-48E1-8A8D-2232F07FE8E8}" destId="{62694292-8E6A-4C5B-8E58-74C04EB8CD57}" srcOrd="1" destOrd="0" parTransId="{E8626F5A-8CFB-461C-8EBB-BADF1500217A}" sibTransId="{555ACD89-28F4-4D84-A102-B816B18A92D8}"/>
    <dgm:cxn modelId="{5564962C-2465-470C-8B3F-2F8D3FA199DB}" type="presOf" srcId="{9E8753C8-2D8D-4FFA-A008-68A3FB8042F8}" destId="{FA2C2B46-4E24-4845-B489-777F005892B7}" srcOrd="0" destOrd="0" presId="urn:microsoft.com/office/officeart/2005/8/layout/hierarchy3"/>
    <dgm:cxn modelId="{AC777241-4F9F-4285-9E20-1C7312E4EDF6}" type="presOf" srcId="{44457149-176F-409D-B048-77ABA429B955}" destId="{D219C1AF-139A-4C9A-9385-7946CF1AAC80}" srcOrd="0" destOrd="0" presId="urn:microsoft.com/office/officeart/2005/8/layout/hierarchy3"/>
    <dgm:cxn modelId="{9E2F7E2F-3D04-48A9-A974-6E035CEB4732}" srcId="{159C2EA4-EB8F-4859-A273-DB2A16543BA4}" destId="{FC4339AA-D7CB-48E1-8A8D-2232F07FE8E8}" srcOrd="0" destOrd="0" parTransId="{C51DAB8F-1379-4B87-8BFB-996DBD3CD55E}" sibTransId="{984FD2EB-A3BD-4BE7-9E62-AEB3D5935ED7}"/>
    <dgm:cxn modelId="{7C4715FA-5285-4B38-80C8-C8E0212F7F34}" type="presOf" srcId="{75D62079-D9D4-432D-823B-081D6F536DA1}" destId="{B7052865-A16B-480B-A7AB-1394526FEB78}" srcOrd="0" destOrd="0" presId="urn:microsoft.com/office/officeart/2005/8/layout/hierarchy3"/>
    <dgm:cxn modelId="{9D6E0F16-7E70-44DC-B8EC-287E06BAD98E}" srcId="{159C2EA4-EB8F-4859-A273-DB2A16543BA4}" destId="{44457149-176F-409D-B048-77ABA429B955}" srcOrd="1" destOrd="0" parTransId="{0258C26B-8D5E-4E9F-8FCC-BB4FE91740DA}" sibTransId="{59EFE6EB-8217-4665-AD52-3032B1BF13F7}"/>
    <dgm:cxn modelId="{3D8B8EFE-6577-40DC-B318-48429C51E99E}" srcId="{3D912138-4AD7-47BB-9211-241A97CECC25}" destId="{F2244280-523F-422C-80CB-A2865E47BD04}" srcOrd="1" destOrd="0" parTransId="{AE0C6A64-F1A0-4F6A-A421-B60D450FDECC}" sibTransId="{DFD4E6B4-A1E1-406A-A304-FF681B393C0A}"/>
    <dgm:cxn modelId="{C90CC90F-0D83-4733-A749-37A647212F09}" srcId="{FC4339AA-D7CB-48E1-8A8D-2232F07FE8E8}" destId="{00D37A58-658E-461C-81F2-93C95A371967}" srcOrd="0" destOrd="0" parTransId="{04A6D5E2-F735-4E46-9A21-88FA262662E7}" sibTransId="{ABE07CF7-3194-43AC-B329-DE11FB8D4CE3}"/>
    <dgm:cxn modelId="{F68392D5-2348-407A-AEEC-38992B5D3FB0}" type="presOf" srcId="{3D912138-4AD7-47BB-9211-241A97CECC25}" destId="{D0CC7D0F-A888-40BA-A48A-C3863B7B879A}" srcOrd="0" destOrd="0" presId="urn:microsoft.com/office/officeart/2005/8/layout/hierarchy3"/>
    <dgm:cxn modelId="{09146807-6284-45E8-B7CD-6632A5FD3870}" type="presOf" srcId="{00D37A58-658E-461C-81F2-93C95A371967}" destId="{26995653-8FC2-43ED-B6CF-3DD01324D663}" srcOrd="0" destOrd="0" presId="urn:microsoft.com/office/officeart/2005/8/layout/hierarchy3"/>
    <dgm:cxn modelId="{BF42E106-8796-4529-87D4-6F7A4E2E2CC5}" type="presOf" srcId="{3D912138-4AD7-47BB-9211-241A97CECC25}" destId="{93A264AE-CA89-4AAA-AF62-B0953CC89CC8}" srcOrd="1" destOrd="0" presId="urn:microsoft.com/office/officeart/2005/8/layout/hierarchy3"/>
    <dgm:cxn modelId="{41DC0DA2-5BD0-42AA-94C3-B679BE601D45}" type="presOf" srcId="{EF2D42C5-E07F-4762-B7FE-87C96C5AA313}" destId="{C5561F86-B931-4B5F-B026-F8259B1477AA}" srcOrd="0" destOrd="0" presId="urn:microsoft.com/office/officeart/2005/8/layout/hierarchy3"/>
    <dgm:cxn modelId="{CAABC5ED-C430-40C0-99D0-0A6F66C4E2B9}" type="presOf" srcId="{FC4339AA-D7CB-48E1-8A8D-2232F07FE8E8}" destId="{96123551-FD01-4732-A6E6-A1A7860E87D6}" srcOrd="1" destOrd="0" presId="urn:microsoft.com/office/officeart/2005/8/layout/hierarchy3"/>
    <dgm:cxn modelId="{7E2AC982-1AB3-4029-9648-F6AFB8757092}" type="presParOf" srcId="{9D58C4EE-6DA3-4596-ABD1-E3ACC7B08C18}" destId="{0B52DE39-C31E-4104-9B01-694684DB00C4}" srcOrd="0" destOrd="0" presId="urn:microsoft.com/office/officeart/2005/8/layout/hierarchy3"/>
    <dgm:cxn modelId="{A5BEFD61-DBF9-4F4A-B43A-E0C38C6742ED}" type="presParOf" srcId="{0B52DE39-C31E-4104-9B01-694684DB00C4}" destId="{35068F08-AE58-44A5-AE39-4D0FDAAF5580}" srcOrd="0" destOrd="0" presId="urn:microsoft.com/office/officeart/2005/8/layout/hierarchy3"/>
    <dgm:cxn modelId="{66C75743-9403-4412-834D-19CB306C3422}" type="presParOf" srcId="{35068F08-AE58-44A5-AE39-4D0FDAAF5580}" destId="{05D11F97-2FB7-48E2-8C44-E301CFC38363}" srcOrd="0" destOrd="0" presId="urn:microsoft.com/office/officeart/2005/8/layout/hierarchy3"/>
    <dgm:cxn modelId="{FA922366-F55A-44B8-A1F8-797FEA957E58}" type="presParOf" srcId="{35068F08-AE58-44A5-AE39-4D0FDAAF5580}" destId="{96123551-FD01-4732-A6E6-A1A7860E87D6}" srcOrd="1" destOrd="0" presId="urn:microsoft.com/office/officeart/2005/8/layout/hierarchy3"/>
    <dgm:cxn modelId="{C1C93B49-97D9-469A-8674-987A2B5CA188}" type="presParOf" srcId="{0B52DE39-C31E-4104-9B01-694684DB00C4}" destId="{3B6FD3BD-907A-47B0-BB1A-ED957EAC0466}" srcOrd="1" destOrd="0" presId="urn:microsoft.com/office/officeart/2005/8/layout/hierarchy3"/>
    <dgm:cxn modelId="{841FBA38-356A-4162-BC05-B0AD65E07BAA}" type="presParOf" srcId="{3B6FD3BD-907A-47B0-BB1A-ED957EAC0466}" destId="{A5F67443-9B02-415A-B4F5-BF4A5515CB5F}" srcOrd="0" destOrd="0" presId="urn:microsoft.com/office/officeart/2005/8/layout/hierarchy3"/>
    <dgm:cxn modelId="{5E55920F-9DDB-4B92-ADA9-75E50FDF52FF}" type="presParOf" srcId="{3B6FD3BD-907A-47B0-BB1A-ED957EAC0466}" destId="{26995653-8FC2-43ED-B6CF-3DD01324D663}" srcOrd="1" destOrd="0" presId="urn:microsoft.com/office/officeart/2005/8/layout/hierarchy3"/>
    <dgm:cxn modelId="{A73EAF5C-C495-457D-869E-F1063BBC98E0}" type="presParOf" srcId="{3B6FD3BD-907A-47B0-BB1A-ED957EAC0466}" destId="{AF363836-9AE7-40F4-8CB9-FE664394A8EE}" srcOrd="2" destOrd="0" presId="urn:microsoft.com/office/officeart/2005/8/layout/hierarchy3"/>
    <dgm:cxn modelId="{F4308AB1-F78A-48DD-A032-48324186C75E}" type="presParOf" srcId="{3B6FD3BD-907A-47B0-BB1A-ED957EAC0466}" destId="{476EF6AB-0930-4201-9557-F20CDEF10597}" srcOrd="3" destOrd="0" presId="urn:microsoft.com/office/officeart/2005/8/layout/hierarchy3"/>
    <dgm:cxn modelId="{13A28CAC-9293-40C1-B7A2-07C61A9BD414}" type="presParOf" srcId="{9D58C4EE-6DA3-4596-ABD1-E3ACC7B08C18}" destId="{E8CD96C4-17E6-461F-B5FB-97C804AA8D68}" srcOrd="1" destOrd="0" presId="urn:microsoft.com/office/officeart/2005/8/layout/hierarchy3"/>
    <dgm:cxn modelId="{8EEF5FFD-017A-44E7-B8FE-B313B5BC1A11}" type="presParOf" srcId="{E8CD96C4-17E6-461F-B5FB-97C804AA8D68}" destId="{3FAACCA0-13D2-45F8-BFFF-2BCB86B1E90B}" srcOrd="0" destOrd="0" presId="urn:microsoft.com/office/officeart/2005/8/layout/hierarchy3"/>
    <dgm:cxn modelId="{FCDC3ED4-1E91-4227-B612-87BFAFE0038D}" type="presParOf" srcId="{3FAACCA0-13D2-45F8-BFFF-2BCB86B1E90B}" destId="{D219C1AF-139A-4C9A-9385-7946CF1AAC80}" srcOrd="0" destOrd="0" presId="urn:microsoft.com/office/officeart/2005/8/layout/hierarchy3"/>
    <dgm:cxn modelId="{30A7C734-27DC-48EE-8CB4-1270035A29B9}" type="presParOf" srcId="{3FAACCA0-13D2-45F8-BFFF-2BCB86B1E90B}" destId="{BC151AFB-E3B1-44A2-A3EB-1D53261A21E5}" srcOrd="1" destOrd="0" presId="urn:microsoft.com/office/officeart/2005/8/layout/hierarchy3"/>
    <dgm:cxn modelId="{0ECE7AC5-00E1-42E9-827F-4D2905E87EEA}" type="presParOf" srcId="{E8CD96C4-17E6-461F-B5FB-97C804AA8D68}" destId="{0519514A-943D-4353-9C5B-95AB4FEE9C75}" srcOrd="1" destOrd="0" presId="urn:microsoft.com/office/officeart/2005/8/layout/hierarchy3"/>
    <dgm:cxn modelId="{C636898D-48BD-478A-954C-686C49BF0890}" type="presParOf" srcId="{0519514A-943D-4353-9C5B-95AB4FEE9C75}" destId="{C5561F86-B931-4B5F-B026-F8259B1477AA}" srcOrd="0" destOrd="0" presId="urn:microsoft.com/office/officeart/2005/8/layout/hierarchy3"/>
    <dgm:cxn modelId="{774B110C-022C-4658-8BF0-E4C2F20CC6BE}" type="presParOf" srcId="{0519514A-943D-4353-9C5B-95AB4FEE9C75}" destId="{EA4A74AF-01E8-4976-95EC-E1E5C7F2D649}" srcOrd="1" destOrd="0" presId="urn:microsoft.com/office/officeart/2005/8/layout/hierarchy3"/>
    <dgm:cxn modelId="{E6AB93D2-AC5D-409A-A6F5-125E52ECB12B}" type="presParOf" srcId="{0519514A-943D-4353-9C5B-95AB4FEE9C75}" destId="{A11A22CC-9FF0-4E1A-84B6-49069575B3A9}" srcOrd="2" destOrd="0" presId="urn:microsoft.com/office/officeart/2005/8/layout/hierarchy3"/>
    <dgm:cxn modelId="{1FA9DC73-04F0-482A-AD2F-85A6BF9E92F0}" type="presParOf" srcId="{0519514A-943D-4353-9C5B-95AB4FEE9C75}" destId="{FA2C2B46-4E24-4845-B489-777F005892B7}" srcOrd="3" destOrd="0" presId="urn:microsoft.com/office/officeart/2005/8/layout/hierarchy3"/>
    <dgm:cxn modelId="{4A65875C-14BC-43A2-B6DF-4A1AA0DA7DF5}" type="presParOf" srcId="{9D58C4EE-6DA3-4596-ABD1-E3ACC7B08C18}" destId="{2C32FD9E-AA93-4663-A955-543E8C9F8FEC}" srcOrd="2" destOrd="0" presId="urn:microsoft.com/office/officeart/2005/8/layout/hierarchy3"/>
    <dgm:cxn modelId="{A3EE5F29-047D-4B80-86D1-D58D3E7B119F}" type="presParOf" srcId="{2C32FD9E-AA93-4663-A955-543E8C9F8FEC}" destId="{8305B336-183C-44FF-AE6D-9AC767220BAA}" srcOrd="0" destOrd="0" presId="urn:microsoft.com/office/officeart/2005/8/layout/hierarchy3"/>
    <dgm:cxn modelId="{70710F99-7CC8-42DB-A59A-5C227585FA63}" type="presParOf" srcId="{8305B336-183C-44FF-AE6D-9AC767220BAA}" destId="{D0CC7D0F-A888-40BA-A48A-C3863B7B879A}" srcOrd="0" destOrd="0" presId="urn:microsoft.com/office/officeart/2005/8/layout/hierarchy3"/>
    <dgm:cxn modelId="{6572506B-DE44-467D-9001-F10A699A3790}" type="presParOf" srcId="{8305B336-183C-44FF-AE6D-9AC767220BAA}" destId="{93A264AE-CA89-4AAA-AF62-B0953CC89CC8}" srcOrd="1" destOrd="0" presId="urn:microsoft.com/office/officeart/2005/8/layout/hierarchy3"/>
    <dgm:cxn modelId="{4EE32B36-13B5-479A-A5C6-0CA3DC86ED75}" type="presParOf" srcId="{2C32FD9E-AA93-4663-A955-543E8C9F8FEC}" destId="{A8A3D572-7A82-423C-B426-A45239C2A4EF}" srcOrd="1" destOrd="0" presId="urn:microsoft.com/office/officeart/2005/8/layout/hierarchy3"/>
    <dgm:cxn modelId="{25972131-0479-44BD-BBF7-5C05B4B213A4}" type="presParOf" srcId="{A8A3D572-7A82-423C-B426-A45239C2A4EF}" destId="{B7052865-A16B-480B-A7AB-1394526FEB78}" srcOrd="0" destOrd="0" presId="urn:microsoft.com/office/officeart/2005/8/layout/hierarchy3"/>
    <dgm:cxn modelId="{087E829A-7322-4A46-B066-E9432D65630B}" type="presParOf" srcId="{A8A3D572-7A82-423C-B426-A45239C2A4EF}" destId="{0A6C2B52-ED3E-4EFB-9E5D-9F2C84AB7963}" srcOrd="1" destOrd="0" presId="urn:microsoft.com/office/officeart/2005/8/layout/hierarchy3"/>
    <dgm:cxn modelId="{589A7BB1-2217-4E8D-B367-334EFC9A44D2}" type="presParOf" srcId="{A8A3D572-7A82-423C-B426-A45239C2A4EF}" destId="{EA8698D2-DD41-4CE7-BCA5-F872EAC317F3}" srcOrd="2" destOrd="0" presId="urn:microsoft.com/office/officeart/2005/8/layout/hierarchy3"/>
    <dgm:cxn modelId="{A9C417A7-2F2E-4C89-ADD7-C397F5B73E5A}" type="presParOf" srcId="{A8A3D572-7A82-423C-B426-A45239C2A4EF}" destId="{BCFB9012-7236-45B8-B160-18FC7650B7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0CCE5-72BE-4CC7-89B5-EC27C83E880C}">
      <dsp:nvSpPr>
        <dsp:cNvPr id="0" name=""/>
        <dsp:cNvSpPr/>
      </dsp:nvSpPr>
      <dsp:spPr>
        <a:xfrm>
          <a:off x="0" y="8288"/>
          <a:ext cx="8015592" cy="169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 pitchFamily="34" charset="0"/>
              <a:cs typeface="Calibri" pitchFamily="34" charset="0"/>
            </a:rPr>
            <a:t>Федеральный закон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 pitchFamily="34" charset="0"/>
              <a:cs typeface="Calibri" pitchFamily="34" charset="0"/>
            </a:rPr>
            <a:t>от 11.06.2021 № 170-ФЗ</a:t>
          </a:r>
          <a:endParaRPr lang="ru-RU" sz="3200" kern="1200" dirty="0">
            <a:latin typeface="Calibri" pitchFamily="34" charset="0"/>
            <a:cs typeface="Calibri" pitchFamily="34" charset="0"/>
          </a:endParaRPr>
        </a:p>
      </dsp:txBody>
      <dsp:txXfrm>
        <a:off x="0" y="8288"/>
        <a:ext cx="8015592" cy="1699200"/>
      </dsp:txXfrm>
    </dsp:sp>
    <dsp:sp modelId="{79C13D62-90EB-4242-8E43-8854A0AFBA83}">
      <dsp:nvSpPr>
        <dsp:cNvPr id="0" name=""/>
        <dsp:cNvSpPr/>
      </dsp:nvSpPr>
      <dsp:spPr>
        <a:xfrm>
          <a:off x="0" y="1707488"/>
          <a:ext cx="8015592" cy="259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Calibri" pitchFamily="34" charset="0"/>
              <a:cs typeface="Calibri" pitchFamily="34" charset="0"/>
            </a:rPr>
            <a:t>часть 16 статьи 136</a:t>
          </a:r>
          <a:r>
            <a:rPr lang="en-US" sz="1800" b="0" i="0" kern="1200" dirty="0" smtClean="0">
              <a:latin typeface="Calibri" pitchFamily="34" charset="0"/>
              <a:cs typeface="Calibri" pitchFamily="34" charset="0"/>
            </a:rPr>
            <a:t>:</a:t>
          </a:r>
          <a:r>
            <a:rPr lang="ru-RU" sz="1800" b="0" i="0" kern="1200" dirty="0" smtClean="0">
              <a:latin typeface="Calibri" pitchFamily="34" charset="0"/>
              <a:cs typeface="Calibri" pitchFamily="34" charset="0"/>
            </a:rPr>
            <a:t> Основные образовательные программы, </a:t>
          </a:r>
          <a:r>
            <a:rPr lang="ru-RU" sz="1800" b="0" i="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имеющие государственную аккредитацию на 1 марта 2022 года</a:t>
          </a:r>
          <a:r>
            <a:rPr lang="ru-RU" sz="1800" b="0" i="0" kern="1200" dirty="0" smtClean="0">
              <a:latin typeface="Calibri" pitchFamily="34" charset="0"/>
              <a:cs typeface="Calibri" pitchFamily="34" charset="0"/>
            </a:rPr>
            <a:t>, относящиеся к соответствующему уровню образования либо укрупненной группе профессий, специальностей и направлений подготовки, </a:t>
          </a:r>
          <a:r>
            <a:rPr lang="ru-RU" sz="1800" b="0" i="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считаются имеющими государственную аккредитацию бессрочно</a:t>
          </a:r>
          <a:r>
            <a:rPr lang="ru-RU" sz="1800" b="0" i="0" kern="1200" dirty="0" smtClean="0">
              <a:latin typeface="Calibri" pitchFamily="34" charset="0"/>
              <a:cs typeface="Calibri" pitchFamily="34" charset="0"/>
            </a:rPr>
            <a:t>, за исключением имеющих государственную аккредитацию основных образовательных программ, реализуемых иностранными образовательными организациями, осуществляющими образовательную деятельность за пределами территории Российской Федерации.</a:t>
          </a:r>
          <a:endParaRPr lang="ru-RU" sz="1800" kern="1200" dirty="0">
            <a:latin typeface="Calibri" pitchFamily="34" charset="0"/>
            <a:cs typeface="Calibri" pitchFamily="34" charset="0"/>
          </a:endParaRPr>
        </a:p>
      </dsp:txBody>
      <dsp:txXfrm>
        <a:off x="0" y="1707488"/>
        <a:ext cx="8015592" cy="259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EC9F7-3D9F-4F4E-B2E6-586B8D58BDBC}">
      <dsp:nvSpPr>
        <dsp:cNvPr id="0" name=""/>
        <dsp:cNvSpPr/>
      </dsp:nvSpPr>
      <dsp:spPr>
        <a:xfrm>
          <a:off x="0" y="563444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ранее не аккредитованных ОП</a:t>
          </a:r>
          <a:endParaRPr lang="ru-RU" sz="1700" kern="1200" dirty="0"/>
        </a:p>
      </dsp:txBody>
      <dsp:txXfrm>
        <a:off x="0" y="563444"/>
        <a:ext cx="2313358" cy="1388015"/>
      </dsp:txXfrm>
    </dsp:sp>
    <dsp:sp modelId="{3DB3B330-0430-4EEE-BD2A-39417F4498B2}">
      <dsp:nvSpPr>
        <dsp:cNvPr id="0" name=""/>
        <dsp:cNvSpPr/>
      </dsp:nvSpPr>
      <dsp:spPr>
        <a:xfrm>
          <a:off x="2544694" y="563444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внесение изменений в реестр лицензий (относительно отдельных реализуемых ОП)</a:t>
          </a:r>
          <a:endParaRPr lang="ru-RU" sz="1700" kern="1200" dirty="0"/>
        </a:p>
      </dsp:txBody>
      <dsp:txXfrm>
        <a:off x="2544694" y="563444"/>
        <a:ext cx="2313358" cy="1388015"/>
      </dsp:txXfrm>
    </dsp:sp>
    <dsp:sp modelId="{8A843667-9C89-4410-8ACB-178C3F44E95C}">
      <dsp:nvSpPr>
        <dsp:cNvPr id="0" name=""/>
        <dsp:cNvSpPr/>
      </dsp:nvSpPr>
      <dsp:spPr>
        <a:xfrm>
          <a:off x="5089389" y="563444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изменение кодов,  наименований профессий (СПО)</a:t>
          </a:r>
          <a:endParaRPr lang="ru-RU" sz="1700" kern="1200" dirty="0"/>
        </a:p>
      </dsp:txBody>
      <dsp:txXfrm>
        <a:off x="5089389" y="563444"/>
        <a:ext cx="2313358" cy="1388015"/>
      </dsp:txXfrm>
    </dsp:sp>
    <dsp:sp modelId="{462A57BC-7F1C-4268-97CE-EFD1EC1210D4}">
      <dsp:nvSpPr>
        <dsp:cNvPr id="0" name=""/>
        <dsp:cNvSpPr/>
      </dsp:nvSpPr>
      <dsp:spPr>
        <a:xfrm>
          <a:off x="1272347" y="2182795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результате лишения государственной аккредитации</a:t>
          </a:r>
          <a:endParaRPr lang="ru-RU" sz="1700" kern="1200" dirty="0"/>
        </a:p>
      </dsp:txBody>
      <dsp:txXfrm>
        <a:off x="1272347" y="2182795"/>
        <a:ext cx="2313358" cy="1388015"/>
      </dsp:txXfrm>
    </dsp:sp>
    <dsp:sp modelId="{B975BE24-E4B6-4701-BE5D-7E0CDF1F9EE7}">
      <dsp:nvSpPr>
        <dsp:cNvPr id="0" name=""/>
        <dsp:cNvSpPr/>
      </dsp:nvSpPr>
      <dsp:spPr>
        <a:xfrm>
          <a:off x="3817041" y="2182795"/>
          <a:ext cx="2313358" cy="138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реорганизация, изменение места нахождения, наименования</a:t>
          </a:r>
          <a:endParaRPr lang="ru-RU" sz="1700" kern="1200" dirty="0"/>
        </a:p>
      </dsp:txBody>
      <dsp:txXfrm>
        <a:off x="3817041" y="2182795"/>
        <a:ext cx="2313358" cy="1388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0CCE5-72BE-4CC7-89B5-EC27C83E880C}">
      <dsp:nvSpPr>
        <dsp:cNvPr id="0" name=""/>
        <dsp:cNvSpPr/>
      </dsp:nvSpPr>
      <dsp:spPr>
        <a:xfrm>
          <a:off x="0" y="5061"/>
          <a:ext cx="8132323" cy="3117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 pitchFamily="34" charset="0"/>
              <a:cs typeface="Calibri" pitchFamily="34" charset="0"/>
            </a:rPr>
            <a:t>Приказ Министерства просвещения РФ от 29.11.2021 № 868 «Об утверждении аккредитационных показателей по ООП НОО, ООО, СОО»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 pitchFamily="34" charset="0"/>
              <a:cs typeface="Calibri" pitchFamily="34" charset="0"/>
            </a:rPr>
            <a:t>(вступил в силу с 01.03.2022)</a:t>
          </a:r>
          <a:endParaRPr lang="ru-RU" sz="3200" kern="1200" dirty="0">
            <a:latin typeface="Calibri" pitchFamily="34" charset="0"/>
            <a:cs typeface="Calibri" pitchFamily="34" charset="0"/>
          </a:endParaRPr>
        </a:p>
      </dsp:txBody>
      <dsp:txXfrm>
        <a:off x="0" y="5061"/>
        <a:ext cx="8132323" cy="3117874"/>
      </dsp:txXfrm>
    </dsp:sp>
    <dsp:sp modelId="{79C13D62-90EB-4242-8E43-8854A0AFBA83}">
      <dsp:nvSpPr>
        <dsp:cNvPr id="0" name=""/>
        <dsp:cNvSpPr/>
      </dsp:nvSpPr>
      <dsp:spPr>
        <a:xfrm>
          <a:off x="0" y="2915003"/>
          <a:ext cx="8132323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  <a:cs typeface="Calibri" pitchFamily="34" charset="0"/>
            </a:rPr>
            <a:t>АП для целей государственной аккредитации</a:t>
          </a:r>
          <a:endParaRPr lang="ru-RU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  <a:cs typeface="Calibri" pitchFamily="34" charset="0"/>
            </a:rPr>
            <a:t>АП для целей осуществления </a:t>
          </a:r>
          <a:r>
            <a:rPr lang="ru-RU" sz="1800" kern="1200" dirty="0" err="1" smtClean="0">
              <a:latin typeface="Calibri" pitchFamily="34" charset="0"/>
              <a:cs typeface="Calibri" pitchFamily="34" charset="0"/>
            </a:rPr>
            <a:t>аккредитационного</a:t>
          </a:r>
          <a:r>
            <a:rPr lang="ru-RU" sz="1800" kern="1200" dirty="0" smtClean="0">
              <a:latin typeface="Calibri" pitchFamily="34" charset="0"/>
              <a:cs typeface="Calibri" pitchFamily="34" charset="0"/>
            </a:rPr>
            <a:t> мониторинга</a:t>
          </a:r>
          <a:endParaRPr lang="ru-RU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  <a:cs typeface="Calibri" pitchFamily="34" charset="0"/>
            </a:rPr>
            <a:t>АП для осуществления государственного контроля (надзора) в сфере образования</a:t>
          </a:r>
          <a:endParaRPr lang="ru-RU" sz="1800" kern="1200" dirty="0">
            <a:latin typeface="Calibri" pitchFamily="34" charset="0"/>
            <a:cs typeface="Calibri" pitchFamily="34" charset="0"/>
          </a:endParaRPr>
        </a:p>
      </dsp:txBody>
      <dsp:txXfrm>
        <a:off x="0" y="2915003"/>
        <a:ext cx="8132323" cy="1449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0CCE5-72BE-4CC7-89B5-EC27C83E880C}">
      <dsp:nvSpPr>
        <dsp:cNvPr id="0" name=""/>
        <dsp:cNvSpPr/>
      </dsp:nvSpPr>
      <dsp:spPr>
        <a:xfrm>
          <a:off x="0" y="16674"/>
          <a:ext cx="8132323" cy="205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 pitchFamily="34" charset="0"/>
              <a:cs typeface="Calibri" pitchFamily="34" charset="0"/>
            </a:rPr>
            <a:t>часть 3 статьи 97 Федерального закона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 pitchFamily="34" charset="0"/>
              <a:cs typeface="Calibri" pitchFamily="34" charset="0"/>
            </a:rPr>
            <a:t>от 29.12.2012 № 273-ФЗ «Об образовании в РФ»</a:t>
          </a:r>
          <a:endParaRPr lang="ru-RU" sz="3200" kern="1200" dirty="0">
            <a:latin typeface="Calibri" pitchFamily="34" charset="0"/>
            <a:cs typeface="Calibri" pitchFamily="34" charset="0"/>
          </a:endParaRPr>
        </a:p>
      </dsp:txBody>
      <dsp:txXfrm>
        <a:off x="0" y="16674"/>
        <a:ext cx="8132323" cy="2059787"/>
      </dsp:txXfrm>
    </dsp:sp>
    <dsp:sp modelId="{79C13D62-90EB-4242-8E43-8854A0AFBA83}">
      <dsp:nvSpPr>
        <dsp:cNvPr id="0" name=""/>
        <dsp:cNvSpPr/>
      </dsp:nvSpPr>
      <dsp:spPr>
        <a:xfrm>
          <a:off x="0" y="1933334"/>
          <a:ext cx="8132323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«В рамках мониторинга в системе образования осуществляется аккредитационный мониторинг, предметом которого является </a:t>
          </a:r>
          <a:r>
            <a:rPr lang="ru-RU" sz="2400" kern="1200" dirty="0" smtClean="0">
              <a:solidFill>
                <a:srgbClr val="FF0000"/>
              </a:solidFill>
            </a:rPr>
            <a:t>систематическое стандартизированное наблюдение за выполнением </a:t>
          </a:r>
          <a:r>
            <a:rPr lang="ru-RU" sz="2400" kern="1200" dirty="0" smtClean="0"/>
            <a:t>организациями, осуществляющими образовательную деятельность, </a:t>
          </a:r>
          <a:r>
            <a:rPr lang="ru-RU" sz="2400" kern="1200" dirty="0" smtClean="0">
              <a:solidFill>
                <a:srgbClr val="FF0000"/>
              </a:solidFill>
            </a:rPr>
            <a:t>аккредитационных показателей</a:t>
          </a:r>
          <a:r>
            <a:rPr lang="ru-RU" sz="2400" kern="1200" dirty="0" smtClean="0"/>
            <a:t>.»</a:t>
          </a:r>
          <a:endParaRPr lang="ru-RU" sz="2400" kern="1200" dirty="0">
            <a:latin typeface="Calibri" pitchFamily="34" charset="0"/>
            <a:cs typeface="Calibri" pitchFamily="34" charset="0"/>
          </a:endParaRPr>
        </a:p>
      </dsp:txBody>
      <dsp:txXfrm>
        <a:off x="0" y="1933334"/>
        <a:ext cx="8132323" cy="2415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26372-A19B-4CED-BCC8-5BC4D4997A29}">
      <dsp:nvSpPr>
        <dsp:cNvPr id="0" name=""/>
        <dsp:cNvSpPr/>
      </dsp:nvSpPr>
      <dsp:spPr>
        <a:xfrm>
          <a:off x="0" y="464019"/>
          <a:ext cx="825878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CDA36-D390-4931-BCF9-BE81F17E44A6}">
      <dsp:nvSpPr>
        <dsp:cNvPr id="0" name=""/>
        <dsp:cNvSpPr/>
      </dsp:nvSpPr>
      <dsp:spPr>
        <a:xfrm>
          <a:off x="412939" y="6459"/>
          <a:ext cx="578114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14" tIns="0" rIns="2185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 взаимодействия с образовательными организациями</a:t>
          </a:r>
          <a:endParaRPr lang="ru-RU" sz="1800" kern="1200" dirty="0"/>
        </a:p>
      </dsp:txBody>
      <dsp:txXfrm>
        <a:off x="457611" y="51131"/>
        <a:ext cx="5691804" cy="825776"/>
      </dsp:txXfrm>
    </dsp:sp>
    <dsp:sp modelId="{41AF01C5-4807-44AC-A75C-8624D9D7E493}">
      <dsp:nvSpPr>
        <dsp:cNvPr id="0" name=""/>
        <dsp:cNvSpPr/>
      </dsp:nvSpPr>
      <dsp:spPr>
        <a:xfrm>
          <a:off x="0" y="1870179"/>
          <a:ext cx="825878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6122-4132-4CA9-A797-68EEB118624B}">
      <dsp:nvSpPr>
        <dsp:cNvPr id="0" name=""/>
        <dsp:cNvSpPr/>
      </dsp:nvSpPr>
      <dsp:spPr>
        <a:xfrm>
          <a:off x="412939" y="1412619"/>
          <a:ext cx="578114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14" tIns="0" rIns="2185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данные из автоматизированных информационных систем (ФИС ФРДО, ФИС ОКО, ФИС ГИА и Приема)</a:t>
          </a:r>
          <a:endParaRPr lang="ru-RU" sz="1800" kern="1200" dirty="0"/>
        </a:p>
      </dsp:txBody>
      <dsp:txXfrm>
        <a:off x="457611" y="1457291"/>
        <a:ext cx="5691804" cy="825776"/>
      </dsp:txXfrm>
    </dsp:sp>
    <dsp:sp modelId="{C91C4C34-30C8-49B6-9644-3A16C6616F32}">
      <dsp:nvSpPr>
        <dsp:cNvPr id="0" name=""/>
        <dsp:cNvSpPr/>
      </dsp:nvSpPr>
      <dsp:spPr>
        <a:xfrm>
          <a:off x="0" y="3276340"/>
          <a:ext cx="8258783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BE8AC-0FC7-482E-8E73-19901E396B24}">
      <dsp:nvSpPr>
        <dsp:cNvPr id="0" name=""/>
        <dsp:cNvSpPr/>
      </dsp:nvSpPr>
      <dsp:spPr>
        <a:xfrm>
          <a:off x="412939" y="2818780"/>
          <a:ext cx="578114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14" tIns="0" rIns="2185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данные официального сайта образовательной организации</a:t>
          </a:r>
          <a:endParaRPr lang="ru-RU" sz="1800" kern="1200" dirty="0"/>
        </a:p>
      </dsp:txBody>
      <dsp:txXfrm>
        <a:off x="457611" y="2863452"/>
        <a:ext cx="5691804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11F97-2FB7-48E2-8C44-E301CFC38363}">
      <dsp:nvSpPr>
        <dsp:cNvPr id="0" name=""/>
        <dsp:cNvSpPr/>
      </dsp:nvSpPr>
      <dsp:spPr>
        <a:xfrm>
          <a:off x="860" y="76092"/>
          <a:ext cx="2014212" cy="1007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>
              <a:latin typeface="Calibri" pitchFamily="34" charset="0"/>
              <a:cs typeface="Calibri" pitchFamily="34" charset="0"/>
            </a:rPr>
            <a:t>Вузы </a:t>
          </a:r>
        </a:p>
      </dsp:txBody>
      <dsp:txXfrm>
        <a:off x="30357" y="105589"/>
        <a:ext cx="1955218" cy="948112"/>
      </dsp:txXfrm>
    </dsp:sp>
    <dsp:sp modelId="{A5F67443-9B02-415A-B4F5-BF4A5515CB5F}">
      <dsp:nvSpPr>
        <dsp:cNvPr id="0" name=""/>
        <dsp:cNvSpPr/>
      </dsp:nvSpPr>
      <dsp:spPr>
        <a:xfrm>
          <a:off x="202281" y="1083198"/>
          <a:ext cx="201421" cy="75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329"/>
              </a:lnTo>
              <a:lnTo>
                <a:pt x="201421" y="755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95653-8FC2-43ED-B6CF-3DD01324D663}">
      <dsp:nvSpPr>
        <dsp:cNvPr id="0" name=""/>
        <dsp:cNvSpPr/>
      </dsp:nvSpPr>
      <dsp:spPr>
        <a:xfrm>
          <a:off x="403703" y="1334974"/>
          <a:ext cx="1611369" cy="1007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Июль –август </a:t>
          </a:r>
        </a:p>
      </dsp:txBody>
      <dsp:txXfrm>
        <a:off x="433200" y="1364471"/>
        <a:ext cx="1552375" cy="948112"/>
      </dsp:txXfrm>
    </dsp:sp>
    <dsp:sp modelId="{AF363836-9AE7-40F4-8CB9-FE664394A8EE}">
      <dsp:nvSpPr>
        <dsp:cNvPr id="0" name=""/>
        <dsp:cNvSpPr/>
      </dsp:nvSpPr>
      <dsp:spPr>
        <a:xfrm>
          <a:off x="202281" y="1083198"/>
          <a:ext cx="201421" cy="2014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212"/>
              </a:lnTo>
              <a:lnTo>
                <a:pt x="201421" y="2014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EF6AB-0930-4201-9557-F20CDEF10597}">
      <dsp:nvSpPr>
        <dsp:cNvPr id="0" name=""/>
        <dsp:cNvSpPr/>
      </dsp:nvSpPr>
      <dsp:spPr>
        <a:xfrm>
          <a:off x="403703" y="2593857"/>
          <a:ext cx="1611369" cy="1007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Не менее 30 участников </a:t>
          </a:r>
        </a:p>
      </dsp:txBody>
      <dsp:txXfrm>
        <a:off x="433200" y="2623354"/>
        <a:ext cx="1552375" cy="948112"/>
      </dsp:txXfrm>
    </dsp:sp>
    <dsp:sp modelId="{D219C1AF-139A-4C9A-9385-7946CF1AAC80}">
      <dsp:nvSpPr>
        <dsp:cNvPr id="0" name=""/>
        <dsp:cNvSpPr/>
      </dsp:nvSpPr>
      <dsp:spPr>
        <a:xfrm>
          <a:off x="2518625" y="76092"/>
          <a:ext cx="2014212" cy="1007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>
              <a:latin typeface="Calibri" pitchFamily="34" charset="0"/>
              <a:cs typeface="Calibri" pitchFamily="34" charset="0"/>
            </a:rPr>
            <a:t>СПО </a:t>
          </a:r>
        </a:p>
      </dsp:txBody>
      <dsp:txXfrm>
        <a:off x="2548122" y="105589"/>
        <a:ext cx="1955218" cy="948112"/>
      </dsp:txXfrm>
    </dsp:sp>
    <dsp:sp modelId="{C5561F86-B931-4B5F-B026-F8259B1477AA}">
      <dsp:nvSpPr>
        <dsp:cNvPr id="0" name=""/>
        <dsp:cNvSpPr/>
      </dsp:nvSpPr>
      <dsp:spPr>
        <a:xfrm>
          <a:off x="2720047" y="1083198"/>
          <a:ext cx="201421" cy="75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329"/>
              </a:lnTo>
              <a:lnTo>
                <a:pt x="201421" y="755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A74AF-01E8-4976-95EC-E1E5C7F2D649}">
      <dsp:nvSpPr>
        <dsp:cNvPr id="0" name=""/>
        <dsp:cNvSpPr/>
      </dsp:nvSpPr>
      <dsp:spPr>
        <a:xfrm>
          <a:off x="2921468" y="1334974"/>
          <a:ext cx="1611369" cy="1007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Август –сентябрь </a:t>
          </a:r>
        </a:p>
      </dsp:txBody>
      <dsp:txXfrm>
        <a:off x="2950965" y="1364471"/>
        <a:ext cx="1552375" cy="948112"/>
      </dsp:txXfrm>
    </dsp:sp>
    <dsp:sp modelId="{A11A22CC-9FF0-4E1A-84B6-49069575B3A9}">
      <dsp:nvSpPr>
        <dsp:cNvPr id="0" name=""/>
        <dsp:cNvSpPr/>
      </dsp:nvSpPr>
      <dsp:spPr>
        <a:xfrm>
          <a:off x="2720047" y="1083198"/>
          <a:ext cx="201421" cy="2014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212"/>
              </a:lnTo>
              <a:lnTo>
                <a:pt x="201421" y="2014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C2B46-4E24-4845-B489-777F005892B7}">
      <dsp:nvSpPr>
        <dsp:cNvPr id="0" name=""/>
        <dsp:cNvSpPr/>
      </dsp:nvSpPr>
      <dsp:spPr>
        <a:xfrm>
          <a:off x="2921468" y="2593857"/>
          <a:ext cx="1611369" cy="1007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Не менее 100 участников </a:t>
          </a:r>
        </a:p>
      </dsp:txBody>
      <dsp:txXfrm>
        <a:off x="2950965" y="2623354"/>
        <a:ext cx="1552375" cy="948112"/>
      </dsp:txXfrm>
    </dsp:sp>
    <dsp:sp modelId="{D0CC7D0F-A888-40BA-A48A-C3863B7B879A}">
      <dsp:nvSpPr>
        <dsp:cNvPr id="0" name=""/>
        <dsp:cNvSpPr/>
      </dsp:nvSpPr>
      <dsp:spPr>
        <a:xfrm>
          <a:off x="5036391" y="76092"/>
          <a:ext cx="2014212" cy="1007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Школы </a:t>
          </a:r>
        </a:p>
      </dsp:txBody>
      <dsp:txXfrm>
        <a:off x="5065888" y="105589"/>
        <a:ext cx="1955218" cy="948112"/>
      </dsp:txXfrm>
    </dsp:sp>
    <dsp:sp modelId="{B7052865-A16B-480B-A7AB-1394526FEB78}">
      <dsp:nvSpPr>
        <dsp:cNvPr id="0" name=""/>
        <dsp:cNvSpPr/>
      </dsp:nvSpPr>
      <dsp:spPr>
        <a:xfrm>
          <a:off x="5237812" y="1083198"/>
          <a:ext cx="201421" cy="75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329"/>
              </a:lnTo>
              <a:lnTo>
                <a:pt x="201421" y="755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C2B52-ED3E-4EFB-9E5D-9F2C84AB7963}">
      <dsp:nvSpPr>
        <dsp:cNvPr id="0" name=""/>
        <dsp:cNvSpPr/>
      </dsp:nvSpPr>
      <dsp:spPr>
        <a:xfrm>
          <a:off x="5439233" y="1334974"/>
          <a:ext cx="1611369" cy="1007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 </a:t>
          </a:r>
          <a:r>
            <a:rPr lang="ru-RU" sz="1800" kern="1200" dirty="0"/>
            <a:t>Сентябрь – октябрь </a:t>
          </a:r>
        </a:p>
      </dsp:txBody>
      <dsp:txXfrm>
        <a:off x="5468730" y="1364471"/>
        <a:ext cx="1552375" cy="948112"/>
      </dsp:txXfrm>
    </dsp:sp>
    <dsp:sp modelId="{EA8698D2-DD41-4CE7-BCA5-F872EAC317F3}">
      <dsp:nvSpPr>
        <dsp:cNvPr id="0" name=""/>
        <dsp:cNvSpPr/>
      </dsp:nvSpPr>
      <dsp:spPr>
        <a:xfrm>
          <a:off x="5237812" y="1083198"/>
          <a:ext cx="201421" cy="2014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212"/>
              </a:lnTo>
              <a:lnTo>
                <a:pt x="201421" y="2014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B9012-7236-45B8-B160-18FC7650B78F}">
      <dsp:nvSpPr>
        <dsp:cNvPr id="0" name=""/>
        <dsp:cNvSpPr/>
      </dsp:nvSpPr>
      <dsp:spPr>
        <a:xfrm>
          <a:off x="5439233" y="2593857"/>
          <a:ext cx="1611369" cy="1007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Не менее 100 участников </a:t>
          </a:r>
        </a:p>
      </dsp:txBody>
      <dsp:txXfrm>
        <a:off x="5468730" y="2623354"/>
        <a:ext cx="1552375" cy="94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29.08.2022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60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2015840" y="-2035630"/>
            <a:ext cx="5150747" cy="9222007"/>
          </a:xfrm>
          <a:prstGeom prst="rect">
            <a:avLst/>
          </a:prstGeom>
          <a:solidFill>
            <a:schemeClr val="bg2">
              <a:lumMod val="75000"/>
              <a:alpha val="39000"/>
            </a:schemeClr>
          </a:solidFill>
          <a:ln>
            <a:noFill/>
          </a:ln>
        </p:spPr>
      </p:pic>
      <p:grpSp>
        <p:nvGrpSpPr>
          <p:cNvPr id="3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5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948941" y="641536"/>
            <a:ext cx="60426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Calibri" pitchFamily="34" charset="0"/>
              </a:rPr>
              <a:t>Государственный контроль качества образования </a:t>
            </a:r>
          </a:p>
          <a:p>
            <a:r>
              <a:rPr lang="ru-RU" sz="3500" dirty="0" smtClean="0">
                <a:solidFill>
                  <a:schemeClr val="bg1"/>
                </a:solidFill>
                <a:latin typeface="Calibri" pitchFamily="34" charset="0"/>
              </a:rPr>
              <a:t>в условиях перехода на обновленные ФГОС</a:t>
            </a:r>
          </a:p>
          <a:p>
            <a:endParaRPr lang="ru-RU" sz="35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35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tabLst>
                <a:tab pos="4483100" algn="l"/>
              </a:tabLst>
            </a:pPr>
            <a:endParaRPr lang="ru-RU" sz="2600" b="1" dirty="0" smtClean="0">
              <a:solidFill>
                <a:srgbClr val="608DC4"/>
              </a:solidFill>
              <a:latin typeface="Cambri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33098" y="4435614"/>
            <a:ext cx="211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1485" y="40926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Тирская Наталья Юрьевна, главный специалист сектора контроля качества отдела по контролю и надзору за соблюдением законодательства министерства образования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C8E35-787B-4BA5-BF86-0D93AC23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302" y="204280"/>
            <a:ext cx="7717238" cy="787941"/>
          </a:xfrm>
        </p:spPr>
        <p:txBody>
          <a:bodyPr/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О проведении апробации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аккредитационного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мониторинга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C5D1578-9834-4BFF-8089-1F3772BF3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465962"/>
              </p:ext>
            </p:extLst>
          </p:nvPr>
        </p:nvGraphicFramePr>
        <p:xfrm>
          <a:off x="1371601" y="1245140"/>
          <a:ext cx="7051464" cy="36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8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55642"/>
            <a:ext cx="7218218" cy="80739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Аккредитационный мониторинг ООП ООО</a:t>
            </a:r>
            <a:r>
              <a:rPr lang="en-US" sz="2400" b="1" dirty="0" smtClean="0">
                <a:latin typeface="Calibri" pitchFamily="34" charset="0"/>
              </a:rPr>
              <a:t>: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аккредитационные</a:t>
            </a:r>
            <a:r>
              <a:rPr lang="ru-RU" sz="2400" b="1" dirty="0" smtClean="0">
                <a:latin typeface="Calibri" pitchFamily="34" charset="0"/>
              </a:rPr>
              <a:t> показатели 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( всего - 40 баллов минимум)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1558" y="1303508"/>
          <a:ext cx="8531156" cy="3694321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26991"/>
                <a:gridCol w="3238587"/>
                <a:gridCol w="2132789"/>
                <a:gridCol w="2132789"/>
              </a:tblGrid>
              <a:tr h="859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значение 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баллы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1062623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 </a:t>
                      </a:r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структуры и содержания образовательных программ 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основного общего образования требованиям, установленным федеральными государственными образовательными стандартами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соответствует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</a:tr>
              <a:tr h="15893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соответствует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795" y="457201"/>
            <a:ext cx="7200531" cy="50583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МЕТОДИКА РАСЧЕТА АККРЕДИТАЦИОННЫХ ПОКАЗАТЕЛЕЙ ПО ОСНОВНЫМ</a:t>
            </a:r>
            <a:br>
              <a:rPr lang="ru-RU" sz="1400" b="1" dirty="0" smtClean="0"/>
            </a:br>
            <a:r>
              <a:rPr lang="ru-RU" sz="1400" b="1" dirty="0" smtClean="0"/>
              <a:t>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</a:t>
            </a:r>
            <a:br>
              <a:rPr lang="ru-RU" sz="1400" b="1" dirty="0" smtClean="0"/>
            </a:br>
            <a:r>
              <a:rPr lang="ru-RU" sz="1400" b="1" dirty="0" smtClean="0"/>
              <a:t>РОССИЙСКОЙ ФЕДЕРАЦИИ ОТ 29.11.2021 N 868 (утверждена 04.05.2022)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799" y="1877438"/>
            <a:ext cx="5963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анализ ООП ООО, размещенной на 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официальном сайте ОО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использование примерной ООП, 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размещенной на  ресурсе https://edsoo.ru/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55642"/>
            <a:ext cx="7218218" cy="80739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Аккредитационный мониторинг ООП ООО</a:t>
            </a:r>
            <a:r>
              <a:rPr lang="en-US" sz="2400" b="1" dirty="0" smtClean="0">
                <a:latin typeface="Calibri" pitchFamily="34" charset="0"/>
              </a:rPr>
              <a:t>: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аккредитационные</a:t>
            </a:r>
            <a:r>
              <a:rPr lang="ru-RU" sz="2400" b="1" dirty="0" smtClean="0">
                <a:latin typeface="Calibri" pitchFamily="34" charset="0"/>
              </a:rPr>
              <a:t> показатели 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1558" y="1303508"/>
          <a:ext cx="8531156" cy="3694321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26991"/>
                <a:gridCol w="3238587"/>
                <a:gridCol w="2132789"/>
                <a:gridCol w="2132789"/>
              </a:tblGrid>
              <a:tr h="859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значение 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баллы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1062623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Соответствие </a:t>
                      </a:r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планируемых результатов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освоения образовательных программ основного общего образования требованиям, установленным федеральными государственными образовательными стандартами </a:t>
                      </a:r>
                      <a:endParaRPr lang="ru-RU"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соответствует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</a:tr>
              <a:tr h="15893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соответствует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795" y="457201"/>
            <a:ext cx="7200531" cy="50583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МЕТОДИКА РАСЧЕТА АККРЕДИТАЦИОННЫХ ПОКАЗАТЕЛЕЙ ПО ОСНОВНЫМ</a:t>
            </a:r>
            <a:br>
              <a:rPr lang="ru-RU" sz="1400" b="1" dirty="0" smtClean="0"/>
            </a:br>
            <a:r>
              <a:rPr lang="ru-RU" sz="1400" b="1" dirty="0" smtClean="0"/>
              <a:t>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</a:t>
            </a:r>
            <a:br>
              <a:rPr lang="ru-RU" sz="1400" b="1" dirty="0" smtClean="0"/>
            </a:br>
            <a:r>
              <a:rPr lang="ru-RU" sz="1400" b="1" dirty="0" smtClean="0"/>
              <a:t>РОССИЙСКОЙ ФЕДЕРАЦИИ ОТ 29.11.2021 N 868 (утверждена 04.05.2022)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8528" y="1877438"/>
            <a:ext cx="5954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анализ ООП ООО, размещенной на 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официальном сайте ОО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использование примерной ООП, 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размещенной на  ресурсе https://edsoo.ru/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55642"/>
            <a:ext cx="7218218" cy="80739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Аккредитационный мониторинг ООП ООО</a:t>
            </a:r>
            <a:r>
              <a:rPr lang="en-US" sz="2400" b="1" dirty="0" smtClean="0">
                <a:latin typeface="Calibri" pitchFamily="34" charset="0"/>
              </a:rPr>
              <a:t>: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аккредитационные</a:t>
            </a:r>
            <a:r>
              <a:rPr lang="ru-RU" sz="2400" b="1" dirty="0" smtClean="0">
                <a:latin typeface="Calibri" pitchFamily="34" charset="0"/>
              </a:rPr>
              <a:t> показатели 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1558" y="1303508"/>
          <a:ext cx="8531156" cy="3511684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26991"/>
                <a:gridCol w="3238587"/>
                <a:gridCol w="2132789"/>
                <a:gridCol w="2132789"/>
              </a:tblGrid>
              <a:tr h="859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значение 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баллы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1062623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3.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Наличие </a:t>
                      </a:r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цифровых (электронных) библиотек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обеспечивающих доступ к профессиональным базам данных, информационным справочным и поисковым системам, а также иным информационным ресурсам </a:t>
                      </a:r>
                      <a:endParaRPr lang="ru-RU"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имеется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</a:tr>
              <a:tr h="15893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имеется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795" y="457201"/>
            <a:ext cx="7200531" cy="50583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МЕТОДИКА РАСЧЕТА АККРЕДИТАЦИОННЫХ ПОКАЗАТЕЛЕЙ ПО ОСНОВНЫМ</a:t>
            </a:r>
            <a:br>
              <a:rPr lang="ru-RU" sz="1400" b="1" dirty="0" smtClean="0"/>
            </a:br>
            <a:r>
              <a:rPr lang="ru-RU" sz="1400" b="1" dirty="0" smtClean="0"/>
              <a:t>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</a:t>
            </a:r>
            <a:br>
              <a:rPr lang="ru-RU" sz="1400" b="1" dirty="0" smtClean="0"/>
            </a:br>
            <a:r>
              <a:rPr lang="ru-RU" sz="1400" b="1" dirty="0" smtClean="0"/>
              <a:t>РОССИЙСКОЙ ФЕДЕРАЦИИ ОТ 29.11.2021 N 868 (утверждена 04.05.2022)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9617" y="1877438"/>
            <a:ext cx="5779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анализ информации, размещенной 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на официальном сайте в 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55642"/>
            <a:ext cx="7218218" cy="80739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Аккредитационный мониторинг ООП ООО</a:t>
            </a:r>
            <a:r>
              <a:rPr lang="en-US" sz="2400" b="1" dirty="0" smtClean="0">
                <a:latin typeface="Calibri" pitchFamily="34" charset="0"/>
              </a:rPr>
              <a:t>: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аккредитационные</a:t>
            </a:r>
            <a:r>
              <a:rPr lang="ru-RU" sz="2400" b="1" dirty="0" smtClean="0">
                <a:latin typeface="Calibri" pitchFamily="34" charset="0"/>
              </a:rPr>
              <a:t> показатели 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1558" y="1303508"/>
          <a:ext cx="8531156" cy="3511684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26991"/>
                <a:gridCol w="3238587"/>
                <a:gridCol w="2132789"/>
                <a:gridCol w="2132789"/>
              </a:tblGrid>
              <a:tr h="859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значение 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баллы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1062623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4.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Сведения об </a:t>
                      </a:r>
                      <a:r>
                        <a:rPr lang="ru-RU" sz="1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участии обучающихся в оценочных мероприятиях, </a:t>
                      </a: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проведенных в рамках мониторинга системы образования </a:t>
                      </a:r>
                      <a:endParaRPr lang="ru-RU"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принимали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</a:tr>
              <a:tr h="15893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принимали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795" y="457201"/>
            <a:ext cx="7200531" cy="50583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МЕТОДИКА РАСЧЕТА АККРЕДИТАЦИОННЫХ ПОКАЗАТЕЛЕЙ ПО ОСНОВНЫМ</a:t>
            </a:r>
            <a:br>
              <a:rPr lang="ru-RU" sz="1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</a:t>
            </a:r>
            <a:br>
              <a:rPr lang="ru-RU" sz="1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РОССИЙСКОЙ ФЕДЕРАЦИИ ОТ </a:t>
            </a:r>
            <a:r>
              <a:rPr lang="ru-RU" sz="1400" b="1" dirty="0" smtClean="0"/>
              <a:t>29.11.2021 N 868 (утверждена 04.05.2022)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0978" y="1906621"/>
            <a:ext cx="6179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участие 5-8 классов в ВПР (не менее 80 % для получения 10 баллов)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источник данных – ФИС ОКО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55642"/>
            <a:ext cx="7218218" cy="80739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Аккредитационный мониторинг ООП ООО</a:t>
            </a:r>
            <a:r>
              <a:rPr lang="en-US" sz="2400" b="1" dirty="0" smtClean="0">
                <a:latin typeface="Calibri" pitchFamily="34" charset="0"/>
              </a:rPr>
              <a:t>: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аккредитационные</a:t>
            </a:r>
            <a:r>
              <a:rPr lang="ru-RU" sz="2400" b="1" dirty="0" smtClean="0">
                <a:latin typeface="Calibri" pitchFamily="34" charset="0"/>
              </a:rPr>
              <a:t> показатели 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2375" y="1190774"/>
          <a:ext cx="8531156" cy="3624417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26991"/>
                <a:gridCol w="3238587"/>
                <a:gridCol w="2132789"/>
                <a:gridCol w="2132789"/>
              </a:tblGrid>
              <a:tr h="1049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значение 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баллы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794651">
                <a:tc rowSpan="3">
                  <a:txBody>
                    <a:bodyPr/>
                    <a:lstStyle/>
                    <a:p>
                      <a:r>
                        <a:rPr lang="ru-RU" sz="1800" dirty="0" smtClean="0"/>
                        <a:t>5.</a:t>
                      </a:r>
                      <a:endParaRPr lang="ru-RU" sz="1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Доля выпускников, </a:t>
                      </a:r>
                      <a:r>
                        <a:rPr lang="ru-RU" sz="16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не набравших минимальное количество баллов </a:t>
                      </a: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 обязательным учебным предметам при прохождении государственной итоговой аттестации по образовательным программам основного общего образования, от общего количества выпускников 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Менее 5 %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</a:tr>
              <a:tr h="8657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5-9 %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446565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10 % и более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02610"/>
            <a:ext cx="7218218" cy="660797"/>
          </a:xfrm>
        </p:spPr>
        <p:txBody>
          <a:bodyPr/>
          <a:lstStyle/>
          <a:p>
            <a:r>
              <a:rPr lang="ru-RU" sz="2400" b="1" dirty="0">
                <a:latin typeface="Calibri" pitchFamily="34" charset="0"/>
              </a:rPr>
              <a:t>Реформа контрольно-надзорной деятельности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785389" y="831910"/>
            <a:ext cx="7784679" cy="1714821"/>
          </a:xfrm>
          <a:custGeom>
            <a:avLst/>
            <a:gdLst>
              <a:gd name="connsiteX0" fmla="*/ 0 w 7862500"/>
              <a:gd name="connsiteY0" fmla="*/ 285809 h 1714821"/>
              <a:gd name="connsiteX1" fmla="*/ 285809 w 7862500"/>
              <a:gd name="connsiteY1" fmla="*/ 0 h 1714821"/>
              <a:gd name="connsiteX2" fmla="*/ 7576691 w 7862500"/>
              <a:gd name="connsiteY2" fmla="*/ 0 h 1714821"/>
              <a:gd name="connsiteX3" fmla="*/ 7862500 w 7862500"/>
              <a:gd name="connsiteY3" fmla="*/ 285809 h 1714821"/>
              <a:gd name="connsiteX4" fmla="*/ 7862500 w 7862500"/>
              <a:gd name="connsiteY4" fmla="*/ 1429012 h 1714821"/>
              <a:gd name="connsiteX5" fmla="*/ 7576691 w 7862500"/>
              <a:gd name="connsiteY5" fmla="*/ 1714821 h 1714821"/>
              <a:gd name="connsiteX6" fmla="*/ 285809 w 7862500"/>
              <a:gd name="connsiteY6" fmla="*/ 1714821 h 1714821"/>
              <a:gd name="connsiteX7" fmla="*/ 0 w 7862500"/>
              <a:gd name="connsiteY7" fmla="*/ 1429012 h 1714821"/>
              <a:gd name="connsiteX8" fmla="*/ 0 w 7862500"/>
              <a:gd name="connsiteY8" fmla="*/ 285809 h 171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2500" h="1714821">
                <a:moveTo>
                  <a:pt x="0" y="285809"/>
                </a:moveTo>
                <a:cubicBezTo>
                  <a:pt x="0" y="127961"/>
                  <a:pt x="127961" y="0"/>
                  <a:pt x="285809" y="0"/>
                </a:cubicBezTo>
                <a:lnTo>
                  <a:pt x="7576691" y="0"/>
                </a:lnTo>
                <a:cubicBezTo>
                  <a:pt x="7734539" y="0"/>
                  <a:pt x="7862500" y="127961"/>
                  <a:pt x="7862500" y="285809"/>
                </a:cubicBezTo>
                <a:lnTo>
                  <a:pt x="7862500" y="1429012"/>
                </a:lnTo>
                <a:cubicBezTo>
                  <a:pt x="7862500" y="1586860"/>
                  <a:pt x="7734539" y="1714821"/>
                  <a:pt x="7576691" y="1714821"/>
                </a:cubicBezTo>
                <a:lnTo>
                  <a:pt x="285809" y="1714821"/>
                </a:lnTo>
                <a:cubicBezTo>
                  <a:pt x="127961" y="1714821"/>
                  <a:pt x="0" y="1586860"/>
                  <a:pt x="0" y="1429012"/>
                </a:cubicBezTo>
                <a:lnTo>
                  <a:pt x="0" y="2858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11" tIns="121811" rIns="159911" bIns="12181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0" i="0" u="none" strike="noStrike" kern="1200" cap="none" dirty="0" smtClean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  <a:sym typeface="Arial"/>
              </a:rPr>
              <a:t>Федеральный закон от </a:t>
            </a:r>
            <a:r>
              <a:rPr lang="ru-RU" sz="2400" b="1" i="0" u="none" strike="noStrike" kern="1200" cap="none" dirty="0" smtClean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  <a:sym typeface="Arial"/>
              </a:rPr>
              <a:t>26.12.2008 № 294-ФЗ</a:t>
            </a:r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i="0" u="none" strike="noStrike" kern="1200" cap="none" dirty="0" smtClean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  <a:sym typeface="Arial"/>
              </a:rPr>
              <a:t>= риск-ориентированный подход</a:t>
            </a:r>
            <a:endParaRPr lang="ru-RU" sz="2000" b="0" kern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0" kern="1200" dirty="0">
              <a:solidFill>
                <a:schemeClr val="bg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787941" y="2798555"/>
            <a:ext cx="7782127" cy="1860993"/>
          </a:xfrm>
          <a:custGeom>
            <a:avLst/>
            <a:gdLst>
              <a:gd name="connsiteX0" fmla="*/ 0 w 3483033"/>
              <a:gd name="connsiteY0" fmla="*/ 355210 h 2131218"/>
              <a:gd name="connsiteX1" fmla="*/ 355210 w 3483033"/>
              <a:gd name="connsiteY1" fmla="*/ 0 h 2131218"/>
              <a:gd name="connsiteX2" fmla="*/ 3127823 w 3483033"/>
              <a:gd name="connsiteY2" fmla="*/ 0 h 2131218"/>
              <a:gd name="connsiteX3" fmla="*/ 3483033 w 3483033"/>
              <a:gd name="connsiteY3" fmla="*/ 355210 h 2131218"/>
              <a:gd name="connsiteX4" fmla="*/ 3483033 w 3483033"/>
              <a:gd name="connsiteY4" fmla="*/ 1776008 h 2131218"/>
              <a:gd name="connsiteX5" fmla="*/ 3127823 w 3483033"/>
              <a:gd name="connsiteY5" fmla="*/ 2131218 h 2131218"/>
              <a:gd name="connsiteX6" fmla="*/ 355210 w 3483033"/>
              <a:gd name="connsiteY6" fmla="*/ 2131218 h 2131218"/>
              <a:gd name="connsiteX7" fmla="*/ 0 w 3483033"/>
              <a:gd name="connsiteY7" fmla="*/ 1776008 h 2131218"/>
              <a:gd name="connsiteX8" fmla="*/ 0 w 3483033"/>
              <a:gd name="connsiteY8" fmla="*/ 355210 h 213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033" h="2131218">
                <a:moveTo>
                  <a:pt x="0" y="355210"/>
                </a:moveTo>
                <a:cubicBezTo>
                  <a:pt x="0" y="159033"/>
                  <a:pt x="159033" y="0"/>
                  <a:pt x="355210" y="0"/>
                </a:cubicBezTo>
                <a:lnTo>
                  <a:pt x="3127823" y="0"/>
                </a:lnTo>
                <a:cubicBezTo>
                  <a:pt x="3324000" y="0"/>
                  <a:pt x="3483033" y="159033"/>
                  <a:pt x="3483033" y="355210"/>
                </a:cubicBezTo>
                <a:lnTo>
                  <a:pt x="3483033" y="1776008"/>
                </a:lnTo>
                <a:cubicBezTo>
                  <a:pt x="3483033" y="1972185"/>
                  <a:pt x="3324000" y="2131218"/>
                  <a:pt x="3127823" y="2131218"/>
                </a:cubicBezTo>
                <a:lnTo>
                  <a:pt x="355210" y="2131218"/>
                </a:lnTo>
                <a:cubicBezTo>
                  <a:pt x="159033" y="2131218"/>
                  <a:pt x="0" y="1972185"/>
                  <a:pt x="0" y="1776008"/>
                </a:cubicBezTo>
                <a:lnTo>
                  <a:pt x="0" y="3552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1687" tIns="227862" rIns="351687" bIns="227862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 smtClean="0">
              <a:solidFill>
                <a:schemeClr val="bg1"/>
              </a:solidFill>
              <a:latin typeface="Calibri" pitchFamily="34" charset="0"/>
              <a:ea typeface="Arial"/>
              <a:cs typeface="Arial"/>
            </a:endParaRP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bg1"/>
              </a:solidFill>
              <a:latin typeface="Calibri" pitchFamily="34" charset="0"/>
              <a:ea typeface="Arial"/>
              <a:cs typeface="Arial"/>
            </a:endParaRP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</a:rPr>
              <a:t>Федеральный закон 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</a:rPr>
              <a:t>от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</a:rPr>
              <a:t>31.07.2020 №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</a:rPr>
              <a:t>248-ФЗ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</a:rPr>
              <a:t>= управление рисками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Arial"/>
                <a:cs typeface="Arial"/>
              </a:rPr>
              <a:t>= предупреждение, развитие, профилактика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>
              <a:solidFill>
                <a:schemeClr val="bg1"/>
              </a:solidFill>
              <a:latin typeface="Calibri" pitchFamily="34" charset="0"/>
              <a:ea typeface="Arial"/>
              <a:cs typeface="Arial"/>
            </a:endParaRP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608DC4"/>
                </a:solidFill>
                <a:latin typeface="Cambria" panose="02040503050406030204" pitchFamily="18" charset="0"/>
                <a:ea typeface="Arial"/>
                <a:cs typeface="Arial"/>
              </a:rPr>
              <a:t>  </a:t>
            </a:r>
            <a:endParaRPr lang="ru-RU" sz="2000" b="1" dirty="0">
              <a:solidFill>
                <a:srgbClr val="608DC4"/>
              </a:solidFill>
              <a:latin typeface="Cambria" panose="02040503050406030204" pitchFamily="18" charset="0"/>
              <a:ea typeface="Arial"/>
              <a:cs typeface="Arial"/>
            </a:endParaRP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9" name="Полилиния 8"/>
          <p:cNvSpPr/>
          <p:nvPr/>
        </p:nvSpPr>
        <p:spPr>
          <a:xfrm rot="5400000">
            <a:off x="4155404" y="1885319"/>
            <a:ext cx="843636" cy="1167183"/>
          </a:xfrm>
          <a:custGeom>
            <a:avLst/>
            <a:gdLst>
              <a:gd name="connsiteX0" fmla="*/ 0 w 843636"/>
              <a:gd name="connsiteY0" fmla="*/ 145898 h 1167183"/>
              <a:gd name="connsiteX1" fmla="*/ 421818 w 843636"/>
              <a:gd name="connsiteY1" fmla="*/ 145898 h 1167183"/>
              <a:gd name="connsiteX2" fmla="*/ 421818 w 843636"/>
              <a:gd name="connsiteY2" fmla="*/ 0 h 1167183"/>
              <a:gd name="connsiteX3" fmla="*/ 843636 w 843636"/>
              <a:gd name="connsiteY3" fmla="*/ 583592 h 1167183"/>
              <a:gd name="connsiteX4" fmla="*/ 421818 w 843636"/>
              <a:gd name="connsiteY4" fmla="*/ 1167183 h 1167183"/>
              <a:gd name="connsiteX5" fmla="*/ 421818 w 843636"/>
              <a:gd name="connsiteY5" fmla="*/ 1021285 h 1167183"/>
              <a:gd name="connsiteX6" fmla="*/ 0 w 843636"/>
              <a:gd name="connsiteY6" fmla="*/ 1021285 h 1167183"/>
              <a:gd name="connsiteX7" fmla="*/ 0 w 843636"/>
              <a:gd name="connsiteY7" fmla="*/ 145898 h 116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636" h="1167183">
                <a:moveTo>
                  <a:pt x="0" y="145898"/>
                </a:moveTo>
                <a:lnTo>
                  <a:pt x="421818" y="145898"/>
                </a:lnTo>
                <a:lnTo>
                  <a:pt x="421818" y="0"/>
                </a:lnTo>
                <a:lnTo>
                  <a:pt x="843636" y="583592"/>
                </a:lnTo>
                <a:lnTo>
                  <a:pt x="421818" y="1167183"/>
                </a:lnTo>
                <a:lnTo>
                  <a:pt x="421818" y="1021285"/>
                </a:lnTo>
                <a:lnTo>
                  <a:pt x="0" y="1021285"/>
                </a:lnTo>
                <a:lnTo>
                  <a:pt x="0" y="145898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1" tIns="157327" rIns="327792" bIns="15732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795" y="457201"/>
            <a:ext cx="7200531" cy="50583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МЕТОДИКА РАСЧЕТА АККРЕДИТАЦИОННЫХ ПОКАЗАТЕЛЕЙ ПО ОСНОВНЫМ</a:t>
            </a:r>
            <a:br>
              <a:rPr lang="ru-RU" sz="1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</a:t>
            </a:r>
            <a:br>
              <a:rPr lang="ru-RU" sz="1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РОССИЙСКОЙ ФЕДЕРАЦИИ ОТ </a:t>
            </a:r>
            <a:r>
              <a:rPr lang="ru-RU" sz="1400" b="1" dirty="0" smtClean="0"/>
              <a:t>29.11.2021 N 868 (утверждена 04.05.2022)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0161" y="1313234"/>
            <a:ext cx="7120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источник данных – ФИС/РИС ГИА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рассчитывается по формуле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base_1_418105_3277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5475" cy="1981200"/>
          </a:xfrm>
          <a:custGeom>
            <a:avLst/>
            <a:gdLst/>
            <a:ahLst/>
            <a:cxnLst/>
            <a:rect l="0" t="0" r="r" b="b"/>
            <a:pathLst/>
          </a:cu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94148"/>
              </p:ext>
            </p:extLst>
          </p:nvPr>
        </p:nvGraphicFramePr>
        <p:xfrm>
          <a:off x="1147864" y="2937753"/>
          <a:ext cx="7538937" cy="19364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894247"/>
                <a:gridCol w="5834656"/>
                <a:gridCol w="810034"/>
              </a:tblGrid>
              <a:tr h="1284051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АП 5 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Общее количество выпускников, 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не набравших минимальное количество баллов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 обязательным учебным предметам при прохождении государственной итоговой аттестации по образовательным программам основного общего образования, от общего количества выпускников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* 100 %</a:t>
                      </a:r>
                      <a:endParaRPr lang="ru-RU" dirty="0"/>
                    </a:p>
                  </a:txBody>
                  <a:tcPr/>
                </a:tc>
              </a:tr>
              <a:tr h="564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общее количество выпускников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проходивших ГИА по обязательным учебным предметам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55642"/>
            <a:ext cx="7218218" cy="80739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Аккредитационный мониторинг ООП ООО</a:t>
            </a:r>
            <a:r>
              <a:rPr lang="en-US" sz="2400" b="1" dirty="0" smtClean="0">
                <a:latin typeface="Calibri" pitchFamily="34" charset="0"/>
              </a:rPr>
              <a:t>: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аккредитационные</a:t>
            </a:r>
            <a:r>
              <a:rPr lang="ru-RU" sz="2400" b="1" dirty="0" smtClean="0">
                <a:latin typeface="Calibri" pitchFamily="34" charset="0"/>
              </a:rPr>
              <a:t> показатели 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2375" y="1190774"/>
          <a:ext cx="8531156" cy="3624417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26991"/>
                <a:gridCol w="3238587"/>
                <a:gridCol w="2132789"/>
                <a:gridCol w="2132789"/>
              </a:tblGrid>
              <a:tr h="1049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значение 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баллы</a:t>
                      </a:r>
                      <a:endParaRPr lang="ru-RU" sz="3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  <a:tr h="794651">
                <a:tc rowSpan="3">
                  <a:txBody>
                    <a:bodyPr/>
                    <a:lstStyle/>
                    <a:p>
                      <a:r>
                        <a:rPr lang="ru-RU" sz="1800" dirty="0" smtClean="0"/>
                        <a:t>6.</a:t>
                      </a:r>
                      <a:endParaRPr lang="ru-RU" sz="1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Доля выпускников, </a:t>
                      </a:r>
                      <a:r>
                        <a:rPr lang="ru-RU" sz="16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получивших допуск к государственной итоговой аттестации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 образовательным программам основного общего образования (без учета повторного прохождения итогового собеседования по русскому языку и (или) ликвидации академической задолженности), от общего количества выпускников </a:t>
                      </a:r>
                      <a:endParaRPr lang="ru-RU" sz="14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90 % и более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</a:tr>
              <a:tr h="8657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80-89 %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446565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Менее 80 % 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795" y="457201"/>
            <a:ext cx="7200531" cy="50583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МЕТОДИКА РАСЧЕТА АККРЕДИТАЦИОННЫХ ПОКАЗАТЕЛЕЙ ПО ОСНОВНЫМ</a:t>
            </a:r>
            <a:br>
              <a:rPr lang="ru-RU" sz="1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</a:t>
            </a:r>
            <a:br>
              <a:rPr lang="ru-RU" sz="1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РОССИЙСКОЙ ФЕДЕРАЦИИ ОТ </a:t>
            </a:r>
            <a:r>
              <a:rPr lang="ru-RU" sz="1400" b="1" dirty="0" smtClean="0"/>
              <a:t>29.11.2021 N 868 (утверждена 04.05.2022)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9888" y="1322962"/>
            <a:ext cx="7081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источник данных – ФИС/РИС ГИА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рассчитывается по формуле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base_1_418105_3277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5475" cy="1981200"/>
          </a:xfrm>
          <a:custGeom>
            <a:avLst/>
            <a:gdLst/>
            <a:ahLst/>
            <a:cxnLst/>
            <a:rect l="0" t="0" r="r" b="b"/>
            <a:pathLst/>
          </a:cu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69081"/>
              </p:ext>
            </p:extLst>
          </p:nvPr>
        </p:nvGraphicFramePr>
        <p:xfrm>
          <a:off x="622569" y="2980069"/>
          <a:ext cx="8336605" cy="1651486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988864"/>
                <a:gridCol w="6452000"/>
                <a:gridCol w="895741"/>
              </a:tblGrid>
              <a:tr h="1280646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АП 6 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Общее количество выпускников, </a:t>
                      </a:r>
                      <a:r>
                        <a:rPr lang="ru-RU" sz="16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получивших допуск к государственной итоговой аттестации 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 образовательным программам основного общего образования (без учета повторного прохождения итогового собеседования по русскому языку и (или) ликвидации академической задолженности), от общего количества выпускников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* 100 %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общее количество выпускников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освоивших ООП ООО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1607783"/>
          </a:xfrm>
        </p:spPr>
        <p:txBody>
          <a:bodyPr/>
          <a:lstStyle/>
          <a:p>
            <a:pPr marL="203200" indent="0">
              <a:buNone/>
            </a:pPr>
            <a:r>
              <a:rPr lang="ru-RU" b="1" dirty="0" smtClean="0">
                <a:solidFill>
                  <a:srgbClr val="608DC4"/>
                </a:solidFill>
                <a:latin typeface="Cambria"/>
              </a:rPr>
              <a:t>Успехов в работе!</a:t>
            </a:r>
            <a:endParaRPr lang="ru-RU" dirty="0">
              <a:solidFill>
                <a:srgbClr val="608DC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Тирская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Наталья Юрьевна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главный специалист сектора контроля качества отдела по надзору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контролю 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соблюдением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222-60-69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TNU@krao.ru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 descr="C:\Users\GRAK\Desktop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81" y="614830"/>
            <a:ext cx="1832177" cy="13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02610"/>
            <a:ext cx="7218218" cy="660797"/>
          </a:xfrm>
        </p:spPr>
        <p:txBody>
          <a:bodyPr/>
          <a:lstStyle/>
          <a:p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54476" y="712416"/>
          <a:ext cx="8015592" cy="430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012" y="184826"/>
            <a:ext cx="7218218" cy="80739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Переоформление свидетельства о государственной аккредитации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9772" y="865761"/>
          <a:ext cx="7402748" cy="41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02610"/>
            <a:ext cx="7218218" cy="660797"/>
          </a:xfrm>
        </p:spPr>
        <p:txBody>
          <a:bodyPr/>
          <a:lstStyle/>
          <a:p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12842" y="615139"/>
          <a:ext cx="8132323" cy="43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381" y="0"/>
            <a:ext cx="7218218" cy="660797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</a:rPr>
              <a:t>            Аккредитационный мониторинг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12842" y="615139"/>
          <a:ext cx="8132323" cy="43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02610"/>
            <a:ext cx="7218218" cy="660797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</a:rPr>
              <a:t>               Аккредитационный мониторинг</a:t>
            </a:r>
            <a:endParaRPr lang="ru-RU" sz="2400" b="1" dirty="0">
              <a:latin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9651" y="857494"/>
            <a:ext cx="8258783" cy="4051081"/>
            <a:chOff x="369651" y="857494"/>
            <a:chExt cx="8258783" cy="40510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9651" y="1315054"/>
              <a:ext cx="8258783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782590" y="857494"/>
              <a:ext cx="5781148" cy="915120"/>
            </a:xfrm>
            <a:custGeom>
              <a:avLst/>
              <a:gdLst>
                <a:gd name="connsiteX0" fmla="*/ 0 w 5781148"/>
                <a:gd name="connsiteY0" fmla="*/ 152523 h 915120"/>
                <a:gd name="connsiteX1" fmla="*/ 152523 w 5781148"/>
                <a:gd name="connsiteY1" fmla="*/ 0 h 915120"/>
                <a:gd name="connsiteX2" fmla="*/ 5628625 w 5781148"/>
                <a:gd name="connsiteY2" fmla="*/ 0 h 915120"/>
                <a:gd name="connsiteX3" fmla="*/ 5781148 w 5781148"/>
                <a:gd name="connsiteY3" fmla="*/ 152523 h 915120"/>
                <a:gd name="connsiteX4" fmla="*/ 5781148 w 5781148"/>
                <a:gd name="connsiteY4" fmla="*/ 762597 h 915120"/>
                <a:gd name="connsiteX5" fmla="*/ 5628625 w 5781148"/>
                <a:gd name="connsiteY5" fmla="*/ 915120 h 915120"/>
                <a:gd name="connsiteX6" fmla="*/ 152523 w 5781148"/>
                <a:gd name="connsiteY6" fmla="*/ 915120 h 915120"/>
                <a:gd name="connsiteX7" fmla="*/ 0 w 5781148"/>
                <a:gd name="connsiteY7" fmla="*/ 762597 h 915120"/>
                <a:gd name="connsiteX8" fmla="*/ 0 w 5781148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1148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5628625" y="0"/>
                  </a:lnTo>
                  <a:cubicBezTo>
                    <a:pt x="5712861" y="0"/>
                    <a:pt x="5781148" y="68287"/>
                    <a:pt x="5781148" y="152523"/>
                  </a:cubicBezTo>
                  <a:lnTo>
                    <a:pt x="5781148" y="762597"/>
                  </a:lnTo>
                  <a:cubicBezTo>
                    <a:pt x="5781148" y="846833"/>
                    <a:pt x="5712861" y="915120"/>
                    <a:pt x="5628625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86" tIns="44672" rIns="263186" bIns="4467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без взаимодействия с образовательными организациями</a:t>
              </a:r>
              <a:endParaRPr lang="ru-RU" sz="1800" kern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9651" y="2721214"/>
              <a:ext cx="8258783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369651" y="4127375"/>
              <a:ext cx="8258783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927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02610"/>
            <a:ext cx="7218218" cy="660797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</a:rPr>
              <a:t>               Аккредитационный мониторинг</a:t>
            </a:r>
            <a:endParaRPr lang="ru-RU" sz="2400" b="1" dirty="0">
              <a:latin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9651" y="857494"/>
            <a:ext cx="8258783" cy="4051081"/>
            <a:chOff x="369651" y="857494"/>
            <a:chExt cx="8258783" cy="40510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9651" y="1315054"/>
              <a:ext cx="8258783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782590" y="857494"/>
              <a:ext cx="5781148" cy="915120"/>
            </a:xfrm>
            <a:custGeom>
              <a:avLst/>
              <a:gdLst>
                <a:gd name="connsiteX0" fmla="*/ 0 w 5781148"/>
                <a:gd name="connsiteY0" fmla="*/ 152523 h 915120"/>
                <a:gd name="connsiteX1" fmla="*/ 152523 w 5781148"/>
                <a:gd name="connsiteY1" fmla="*/ 0 h 915120"/>
                <a:gd name="connsiteX2" fmla="*/ 5628625 w 5781148"/>
                <a:gd name="connsiteY2" fmla="*/ 0 h 915120"/>
                <a:gd name="connsiteX3" fmla="*/ 5781148 w 5781148"/>
                <a:gd name="connsiteY3" fmla="*/ 152523 h 915120"/>
                <a:gd name="connsiteX4" fmla="*/ 5781148 w 5781148"/>
                <a:gd name="connsiteY4" fmla="*/ 762597 h 915120"/>
                <a:gd name="connsiteX5" fmla="*/ 5628625 w 5781148"/>
                <a:gd name="connsiteY5" fmla="*/ 915120 h 915120"/>
                <a:gd name="connsiteX6" fmla="*/ 152523 w 5781148"/>
                <a:gd name="connsiteY6" fmla="*/ 915120 h 915120"/>
                <a:gd name="connsiteX7" fmla="*/ 0 w 5781148"/>
                <a:gd name="connsiteY7" fmla="*/ 762597 h 915120"/>
                <a:gd name="connsiteX8" fmla="*/ 0 w 5781148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1148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5628625" y="0"/>
                  </a:lnTo>
                  <a:cubicBezTo>
                    <a:pt x="5712861" y="0"/>
                    <a:pt x="5781148" y="68287"/>
                    <a:pt x="5781148" y="152523"/>
                  </a:cubicBezTo>
                  <a:lnTo>
                    <a:pt x="5781148" y="762597"/>
                  </a:lnTo>
                  <a:cubicBezTo>
                    <a:pt x="5781148" y="846833"/>
                    <a:pt x="5712861" y="915120"/>
                    <a:pt x="5628625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86" tIns="44672" rIns="263186" bIns="4467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без взаимодействия с образовательными организациями</a:t>
              </a:r>
              <a:endParaRPr lang="ru-RU" sz="1800" kern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9651" y="2721214"/>
              <a:ext cx="8258783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782590" y="2263654"/>
              <a:ext cx="5781148" cy="915120"/>
            </a:xfrm>
            <a:custGeom>
              <a:avLst/>
              <a:gdLst>
                <a:gd name="connsiteX0" fmla="*/ 0 w 5781148"/>
                <a:gd name="connsiteY0" fmla="*/ 152523 h 915120"/>
                <a:gd name="connsiteX1" fmla="*/ 152523 w 5781148"/>
                <a:gd name="connsiteY1" fmla="*/ 0 h 915120"/>
                <a:gd name="connsiteX2" fmla="*/ 5628625 w 5781148"/>
                <a:gd name="connsiteY2" fmla="*/ 0 h 915120"/>
                <a:gd name="connsiteX3" fmla="*/ 5781148 w 5781148"/>
                <a:gd name="connsiteY3" fmla="*/ 152523 h 915120"/>
                <a:gd name="connsiteX4" fmla="*/ 5781148 w 5781148"/>
                <a:gd name="connsiteY4" fmla="*/ 762597 h 915120"/>
                <a:gd name="connsiteX5" fmla="*/ 5628625 w 5781148"/>
                <a:gd name="connsiteY5" fmla="*/ 915120 h 915120"/>
                <a:gd name="connsiteX6" fmla="*/ 152523 w 5781148"/>
                <a:gd name="connsiteY6" fmla="*/ 915120 h 915120"/>
                <a:gd name="connsiteX7" fmla="*/ 0 w 5781148"/>
                <a:gd name="connsiteY7" fmla="*/ 762597 h 915120"/>
                <a:gd name="connsiteX8" fmla="*/ 0 w 5781148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1148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5628625" y="0"/>
                  </a:lnTo>
                  <a:cubicBezTo>
                    <a:pt x="5712861" y="0"/>
                    <a:pt x="5781148" y="68287"/>
                    <a:pt x="5781148" y="152523"/>
                  </a:cubicBezTo>
                  <a:lnTo>
                    <a:pt x="5781148" y="762597"/>
                  </a:lnTo>
                  <a:cubicBezTo>
                    <a:pt x="5781148" y="846833"/>
                    <a:pt x="5712861" y="915120"/>
                    <a:pt x="5628625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86" tIns="44672" rIns="263186" bIns="44672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данные из автоматизированных информационных систем (ФИС ФРДО, ФИС ОКО, ФИС ГИА и Приема)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9651" y="4127375"/>
              <a:ext cx="8258783" cy="781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101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102610"/>
            <a:ext cx="7218218" cy="660797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</a:rPr>
              <a:t>               Аккредитационный мониторинг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69651" y="851035"/>
          <a:ext cx="82587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48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31183</TotalTime>
  <Words>875</Words>
  <Application>Microsoft Office PowerPoint</Application>
  <PresentationFormat>Экран (16:9)</PresentationFormat>
  <Paragraphs>181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Реформа контрольно-надзорной деятельности</vt:lpstr>
      <vt:lpstr>Презентация PowerPoint</vt:lpstr>
      <vt:lpstr>Переоформление свидетельства о государственной аккредитации</vt:lpstr>
      <vt:lpstr>Презентация PowerPoint</vt:lpstr>
      <vt:lpstr>            Аккредитационный мониторинг</vt:lpstr>
      <vt:lpstr>               Аккредитационный мониторинг</vt:lpstr>
      <vt:lpstr>               Аккредитационный мониторинг</vt:lpstr>
      <vt:lpstr>               Аккредитационный мониторинг</vt:lpstr>
      <vt:lpstr>О проведении апробации аккредитационного мониторинга  </vt:lpstr>
      <vt:lpstr>Аккредитационный мониторинг ООП ООО: аккредитационные показатели  ( всего - 40 баллов минимум)</vt:lpstr>
      <vt:lpstr>МЕТОДИКА РАСЧЕТА АККРЕДИТАЦИОННЫХ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868 (утверждена 04.05.2022)</vt:lpstr>
      <vt:lpstr>Аккредитационный мониторинг ООП ООО: аккредитационные показатели  </vt:lpstr>
      <vt:lpstr>МЕТОДИКА РАСЧЕТА АККРЕДИТАЦИОННЫХ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868 (утверждена 04.05.2022)</vt:lpstr>
      <vt:lpstr>Аккредитационный мониторинг ООП ООО: аккредитационные показатели  </vt:lpstr>
      <vt:lpstr>МЕТОДИКА РАСЧЕТА АККРЕДИТАЦИОННЫХ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868 (утверждена 04.05.2022)</vt:lpstr>
      <vt:lpstr>Аккредитационный мониторинг ООП ООО: аккредитационные показатели  </vt:lpstr>
      <vt:lpstr>МЕТОДИКА РАСЧЕТА АККРЕДИТАЦИОННЫХ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868 (утверждена 04.05.2022)</vt:lpstr>
      <vt:lpstr>Аккредитационный мониторинг ООП ООО: аккредитационные показатели  </vt:lpstr>
      <vt:lpstr>МЕТОДИКА РАСЧЕТА АККРЕДИТАЦИОННЫХ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868 (утверждена 04.05.2022)</vt:lpstr>
      <vt:lpstr>Аккредитационный мониторинг ООП ООО: аккредитационные показатели  </vt:lpstr>
      <vt:lpstr>МЕТОДИКА РАСЧЕТА АККРЕДИТАЦИОННЫХ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868 (утверждена 04.05.2022)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profnet@kimc.ms</cp:lastModifiedBy>
  <cp:revision>2399</cp:revision>
  <cp:lastPrinted>2022-03-16T10:01:24Z</cp:lastPrinted>
  <dcterms:modified xsi:type="dcterms:W3CDTF">2022-08-29T05:41:30Z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